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6" r:id="rId2"/>
    <p:sldId id="257" r:id="rId3"/>
    <p:sldId id="278" r:id="rId4"/>
    <p:sldId id="279" r:id="rId5"/>
    <p:sldId id="280" r:id="rId6"/>
    <p:sldId id="281" r:id="rId7"/>
    <p:sldId id="282" r:id="rId8"/>
    <p:sldId id="283" r:id="rId9"/>
  </p:sldIdLst>
  <p:sldSz cx="12192000" cy="6858000"/>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7" roundtripDataSignature="AMtx7mgZegH2irOYvGKRgHyCgIHwa2j3b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3"/>
  </p:normalViewPr>
  <p:slideViewPr>
    <p:cSldViewPr snapToGrid="0" snapToObjects="1">
      <p:cViewPr varScale="1">
        <p:scale>
          <a:sx n="63" d="100"/>
          <a:sy n="63" d="100"/>
        </p:scale>
        <p:origin x="7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28" Type="http://schemas.openxmlformats.org/officeDocument/2006/relationships/presProps" Target="presProps.xml"/><Relationship Id="rId10" Type="http://schemas.openxmlformats.org/officeDocument/2006/relationships/notesMaster" Target="notesMasters/notesMaster1.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27" Type="http://customschemas.google.com/relationships/presentationmetadata" Target="meta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8475" cy="4667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338" y="0"/>
            <a:ext cx="3038475" cy="466725"/>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3038475" cy="466725"/>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338" y="8829675"/>
            <a:ext cx="3038475" cy="46672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ar-SA"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6" name="Google Shape;46;p1:notes"/>
          <p:cNvSpPr txBox="1">
            <a:spLocks noGrp="1"/>
          </p:cNvSpPr>
          <p:nvPr>
            <p:ph type="body" idx="1"/>
          </p:nvPr>
        </p:nvSpPr>
        <p:spPr>
          <a:xfrm>
            <a:off x="679154" y="4714479"/>
            <a:ext cx="5439369" cy="4467325"/>
          </a:xfrm>
          <a:prstGeom prst="rect">
            <a:avLst/>
          </a:prstGeom>
          <a:noFill/>
          <a:ln>
            <a:noFill/>
          </a:ln>
        </p:spPr>
        <p:txBody>
          <a:bodyPr spcFirstLastPara="1" wrap="square" lIns="93300" tIns="46650" rIns="93300" bIns="46650" anchor="t" anchorCtr="0">
            <a:noAutofit/>
          </a:bodyPr>
          <a:lstStyle/>
          <a:p>
            <a:pPr marL="0" lvl="0" indent="0" algn="l" rtl="0">
              <a:lnSpc>
                <a:spcPct val="100000"/>
              </a:lnSpc>
              <a:spcBef>
                <a:spcPts val="0"/>
              </a:spcBef>
              <a:spcAft>
                <a:spcPts val="0"/>
              </a:spcAft>
              <a:buSzPts val="1400"/>
              <a:buNone/>
            </a:pPr>
            <a:endParaRPr/>
          </a:p>
        </p:txBody>
      </p:sp>
      <p:sp>
        <p:nvSpPr>
          <p:cNvPr id="47" name="Google Shape;47;p1:notes"/>
          <p:cNvSpPr txBox="1">
            <a:spLocks noGrp="1"/>
          </p:cNvSpPr>
          <p:nvPr>
            <p:ph type="sldNum" idx="12"/>
          </p:nvPr>
        </p:nvSpPr>
        <p:spPr>
          <a:xfrm>
            <a:off x="3850583" y="9428955"/>
            <a:ext cx="2945557" cy="495993"/>
          </a:xfrm>
          <a:prstGeom prst="rect">
            <a:avLst/>
          </a:prstGeom>
          <a:noFill/>
          <a:ln>
            <a:noFill/>
          </a:ln>
        </p:spPr>
        <p:txBody>
          <a:bodyPr spcFirstLastPara="1" wrap="square" lIns="93300" tIns="46650" rIns="93300" bIns="46650" anchor="b" anchorCtr="0">
            <a:noAutofit/>
          </a:bodyPr>
          <a:lstStyle/>
          <a:p>
            <a:pPr marL="0" lvl="0" indent="0" algn="r" rtl="0">
              <a:lnSpc>
                <a:spcPct val="100000"/>
              </a:lnSpc>
              <a:spcBef>
                <a:spcPts val="0"/>
              </a:spcBef>
              <a:spcAft>
                <a:spcPts val="0"/>
              </a:spcAft>
              <a:buSzPts val="1400"/>
              <a:buNone/>
            </a:pPr>
            <a:fld id="{00000000-1234-1234-1234-123412341234}" type="slidenum">
              <a:rPr lang="ar-SA"/>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12: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3" name="Google Shape;53;p1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12: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3" name="Google Shape;53;p1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49749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12: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3" name="Google Shape;53;p1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171989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12: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3" name="Google Shape;53;p1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18780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12: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3" name="Google Shape;53;p1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370906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12: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3" name="Google Shape;53;p1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46105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12:notes"/>
          <p:cNvSpPr txBox="1">
            <a:spLocks noGrp="1"/>
          </p:cNvSpPr>
          <p:nvPr>
            <p:ph type="body" idx="1"/>
          </p:nvPr>
        </p:nvSpPr>
        <p:spPr>
          <a:xfrm>
            <a:off x="701675" y="4473575"/>
            <a:ext cx="5607050" cy="366077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3" name="Google Shape;53;p1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359690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1_Title Slide">
  <p:cSld name="1_Title Slide">
    <p:spTree>
      <p:nvGrpSpPr>
        <p:cNvPr id="1" name="Shape 18"/>
        <p:cNvGrpSpPr/>
        <p:nvPr/>
      </p:nvGrpSpPr>
      <p:grpSpPr>
        <a:xfrm>
          <a:off x="0" y="0"/>
          <a:ext cx="0" cy="0"/>
          <a:chOff x="0" y="0"/>
          <a:chExt cx="0" cy="0"/>
        </a:xfrm>
      </p:grpSpPr>
      <p:grpSp>
        <p:nvGrpSpPr>
          <p:cNvPr id="19" name="Google Shape;19;p25"/>
          <p:cNvGrpSpPr/>
          <p:nvPr/>
        </p:nvGrpSpPr>
        <p:grpSpPr>
          <a:xfrm>
            <a:off x="0" y="-1"/>
            <a:ext cx="10151239" cy="6858001"/>
            <a:chOff x="0" y="-1"/>
            <a:chExt cx="8247880" cy="6858001"/>
          </a:xfrm>
        </p:grpSpPr>
        <p:pic>
          <p:nvPicPr>
            <p:cNvPr id="20" name="Google Shape;20;p25" descr="C:\Users\USER\Desktop\Untitled1.jpg"/>
            <p:cNvPicPr preferRelativeResize="0"/>
            <p:nvPr/>
          </p:nvPicPr>
          <p:blipFill rotWithShape="1">
            <a:blip r:embed="rId2">
              <a:alphaModFix/>
            </a:blip>
            <a:srcRect/>
            <a:stretch/>
          </p:blipFill>
          <p:spPr>
            <a:xfrm>
              <a:off x="2028055" y="2514600"/>
              <a:ext cx="6219825" cy="2312229"/>
            </a:xfrm>
            <a:prstGeom prst="rect">
              <a:avLst/>
            </a:prstGeom>
            <a:noFill/>
            <a:ln>
              <a:noFill/>
            </a:ln>
          </p:spPr>
        </p:pic>
        <p:pic>
          <p:nvPicPr>
            <p:cNvPr id="21" name="Google Shape;21;p25" descr="C:\Users\USER\Desktop\Untitled.jpg"/>
            <p:cNvPicPr preferRelativeResize="0"/>
            <p:nvPr/>
          </p:nvPicPr>
          <p:blipFill rotWithShape="1">
            <a:blip r:embed="rId3">
              <a:alphaModFix/>
            </a:blip>
            <a:srcRect/>
            <a:stretch/>
          </p:blipFill>
          <p:spPr>
            <a:xfrm flipH="1">
              <a:off x="0" y="-1"/>
              <a:ext cx="903334" cy="6858001"/>
            </a:xfrm>
            <a:prstGeom prst="rect">
              <a:avLst/>
            </a:prstGeom>
            <a:noFill/>
            <a:ln>
              <a:noFill/>
            </a:ln>
          </p:spPr>
        </p:pic>
      </p:grpSp>
      <p:sp>
        <p:nvSpPr>
          <p:cNvPr id="22" name="Google Shape;22;p25"/>
          <p:cNvSpPr txBox="1">
            <a:spLocks noGrp="1"/>
          </p:cNvSpPr>
          <p:nvPr>
            <p:ph type="title"/>
          </p:nvPr>
        </p:nvSpPr>
        <p:spPr>
          <a:xfrm>
            <a:off x="3654855" y="2944811"/>
            <a:ext cx="5337600" cy="66198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SzPts val="1400"/>
              <a:buNone/>
              <a:defRPr sz="2800">
                <a:solidFill>
                  <a:schemeClr val="dk1"/>
                </a:solidFil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23" name="Google Shape;23;p25"/>
          <p:cNvSpPr txBox="1">
            <a:spLocks noGrp="1"/>
          </p:cNvSpPr>
          <p:nvPr>
            <p:ph type="body" idx="1"/>
          </p:nvPr>
        </p:nvSpPr>
        <p:spPr>
          <a:xfrm>
            <a:off x="3654855" y="3806831"/>
            <a:ext cx="5337600" cy="661987"/>
          </a:xfrm>
          <a:prstGeom prst="rect">
            <a:avLst/>
          </a:prstGeom>
          <a:noFill/>
          <a:ln>
            <a:noFill/>
          </a:ln>
        </p:spPr>
        <p:txBody>
          <a:bodyPr spcFirstLastPara="1" wrap="square" lIns="0" tIns="72000" rIns="72000" bIns="72000" anchor="t" anchorCtr="0">
            <a:noAutofit/>
          </a:bodyPr>
          <a:lstStyle>
            <a:lvl1pPr marL="457200" lvl="0" indent="-228600" algn="l">
              <a:lnSpc>
                <a:spcPct val="100000"/>
              </a:lnSpc>
              <a:spcBef>
                <a:spcPts val="1800"/>
              </a:spcBef>
              <a:spcAft>
                <a:spcPts val="0"/>
              </a:spcAft>
              <a:buSzPts val="1800"/>
              <a:buNone/>
              <a:defRPr sz="1800" b="1"/>
            </a:lvl1pPr>
            <a:lvl2pPr marL="914400" lvl="1" indent="-342900" algn="l">
              <a:lnSpc>
                <a:spcPct val="100000"/>
              </a:lnSpc>
              <a:spcBef>
                <a:spcPts val="900"/>
              </a:spcBef>
              <a:spcAft>
                <a:spcPts val="0"/>
              </a:spcAft>
              <a:buSzPts val="1800"/>
              <a:buChar char="–"/>
              <a:defRPr/>
            </a:lvl2pPr>
            <a:lvl3pPr marL="1371600" lvl="2" indent="-291464" algn="l">
              <a:lnSpc>
                <a:spcPct val="100000"/>
              </a:lnSpc>
              <a:spcBef>
                <a:spcPts val="900"/>
              </a:spcBef>
              <a:spcAft>
                <a:spcPts val="0"/>
              </a:spcAft>
              <a:buSzPts val="990"/>
              <a:buChar char="●"/>
              <a:defRPr/>
            </a:lvl3pPr>
            <a:lvl4pPr marL="1828800" lvl="3" indent="-285750" algn="l">
              <a:lnSpc>
                <a:spcPct val="100000"/>
              </a:lnSpc>
              <a:spcBef>
                <a:spcPts val="360"/>
              </a:spcBef>
              <a:spcAft>
                <a:spcPts val="0"/>
              </a:spcAft>
              <a:buSzPts val="900"/>
              <a:buChar char="◆"/>
              <a:defRPr/>
            </a:lvl4pPr>
            <a:lvl5pPr marL="2286000" lvl="4" indent="-285750" algn="l">
              <a:lnSpc>
                <a:spcPct val="100000"/>
              </a:lnSpc>
              <a:spcBef>
                <a:spcPts val="360"/>
              </a:spcBef>
              <a:spcAft>
                <a:spcPts val="0"/>
              </a:spcAft>
              <a:buSzPts val="900"/>
              <a:buChar char="⚪"/>
              <a:defRPr/>
            </a:lvl5pPr>
            <a:lvl6pPr marL="2743200" lvl="5" indent="-285750" algn="l">
              <a:lnSpc>
                <a:spcPct val="100000"/>
              </a:lnSpc>
              <a:spcBef>
                <a:spcPts val="360"/>
              </a:spcBef>
              <a:spcAft>
                <a:spcPts val="0"/>
              </a:spcAft>
              <a:buSzPts val="900"/>
              <a:buChar char="⚪"/>
              <a:defRPr/>
            </a:lvl6pPr>
            <a:lvl7pPr marL="3200400" lvl="6" indent="-285750" algn="l">
              <a:lnSpc>
                <a:spcPct val="100000"/>
              </a:lnSpc>
              <a:spcBef>
                <a:spcPts val="360"/>
              </a:spcBef>
              <a:spcAft>
                <a:spcPts val="0"/>
              </a:spcAft>
              <a:buSzPts val="900"/>
              <a:buChar char="⚪"/>
              <a:defRPr/>
            </a:lvl7pPr>
            <a:lvl8pPr marL="3657600" lvl="7" indent="-285750" algn="l">
              <a:lnSpc>
                <a:spcPct val="100000"/>
              </a:lnSpc>
              <a:spcBef>
                <a:spcPts val="360"/>
              </a:spcBef>
              <a:spcAft>
                <a:spcPts val="0"/>
              </a:spcAft>
              <a:buSzPts val="900"/>
              <a:buChar char="⚪"/>
              <a:defRPr/>
            </a:lvl8pPr>
            <a:lvl9pPr marL="4114800" lvl="8" indent="-285750" algn="l">
              <a:lnSpc>
                <a:spcPct val="100000"/>
              </a:lnSpc>
              <a:spcBef>
                <a:spcPts val="360"/>
              </a:spcBef>
              <a:spcAft>
                <a:spcPts val="0"/>
              </a:spcAft>
              <a:buSzPts val="900"/>
              <a:buChar char="⚪"/>
              <a:defRPr/>
            </a:lvl9pPr>
          </a:lstStyle>
          <a:p>
            <a:endParaRPr/>
          </a:p>
        </p:txBody>
      </p:sp>
      <p:pic>
        <p:nvPicPr>
          <p:cNvPr id="24" name="Google Shape;24;p25"/>
          <p:cNvPicPr preferRelativeResize="0"/>
          <p:nvPr/>
        </p:nvPicPr>
        <p:blipFill rotWithShape="1">
          <a:blip r:embed="rId4">
            <a:alphaModFix/>
          </a:blip>
          <a:srcRect/>
          <a:stretch/>
        </p:blipFill>
        <p:spPr>
          <a:xfrm>
            <a:off x="1037099" y="903951"/>
            <a:ext cx="7665829" cy="720458"/>
          </a:xfrm>
          <a:prstGeom prst="rect">
            <a:avLst/>
          </a:prstGeom>
          <a:noFill/>
          <a:ln>
            <a:noFill/>
          </a:ln>
        </p:spPr>
      </p:pic>
      <p:pic>
        <p:nvPicPr>
          <p:cNvPr id="25" name="Google Shape;25;p25"/>
          <p:cNvPicPr preferRelativeResize="0"/>
          <p:nvPr/>
        </p:nvPicPr>
        <p:blipFill rotWithShape="1">
          <a:blip r:embed="rId5">
            <a:alphaModFix/>
          </a:blip>
          <a:srcRect/>
          <a:stretch/>
        </p:blipFill>
        <p:spPr>
          <a:xfrm>
            <a:off x="9740027" y="318501"/>
            <a:ext cx="1135954" cy="1305908"/>
          </a:xfrm>
          <a:prstGeom prst="rect">
            <a:avLst/>
          </a:prstGeom>
          <a:noFill/>
          <a:ln>
            <a:noFill/>
          </a:ln>
        </p:spPr>
      </p:pic>
      <p:sp>
        <p:nvSpPr>
          <p:cNvPr id="26" name="Google Shape;26;p25"/>
          <p:cNvSpPr/>
          <p:nvPr/>
        </p:nvSpPr>
        <p:spPr>
          <a:xfrm>
            <a:off x="455277" y="6499410"/>
            <a:ext cx="2128410" cy="184666"/>
          </a:xfrm>
          <a:prstGeom prst="rect">
            <a:avLst/>
          </a:prstGeom>
          <a:solidFill>
            <a:schemeClr val="lt1"/>
          </a:solidFill>
          <a:ln>
            <a:noFill/>
          </a:ln>
        </p:spPr>
        <p:txBody>
          <a:bodyPr spcFirstLastPara="1" wrap="square" lIns="72000" tIns="72000" rIns="72000" bIns="72000" anchor="ctr" anchorCtr="0">
            <a:noAutofit/>
          </a:bodyPr>
          <a:lstStyle/>
          <a:p>
            <a:pPr marL="0" marR="0" lvl="0" indent="0" algn="ctr" rtl="0">
              <a:lnSpc>
                <a:spcPct val="100000"/>
              </a:lnSpc>
              <a:spcBef>
                <a:spcPts val="0"/>
              </a:spcBef>
              <a:spcAft>
                <a:spcPts val="0"/>
              </a:spcAft>
              <a:buClr>
                <a:srgbClr val="996600"/>
              </a:buClr>
              <a:buSzPts val="1200"/>
              <a:buFont typeface="Arial"/>
              <a:buNone/>
            </a:pPr>
            <a:r>
              <a:rPr lang="ar-SA" sz="1200" b="1" i="0" u="none" strike="noStrike" cap="none">
                <a:solidFill>
                  <a:srgbClr val="996600"/>
                </a:solidFill>
                <a:latin typeface="Arial"/>
                <a:ea typeface="Arial"/>
                <a:cs typeface="Arial"/>
                <a:sym typeface="Arial"/>
              </a:rPr>
              <a:t>www.uaeiec.gov.ae</a:t>
            </a:r>
            <a:endParaRPr sz="1100" b="1" i="0" u="none" strike="noStrike" cap="none">
              <a:solidFill>
                <a:srgbClr val="9966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27"/>
        <p:cNvGrpSpPr/>
        <p:nvPr/>
      </p:nvGrpSpPr>
      <p:grpSpPr>
        <a:xfrm>
          <a:off x="0" y="0"/>
          <a:ext cx="0" cy="0"/>
          <a:chOff x="0" y="0"/>
          <a:chExt cx="0" cy="0"/>
        </a:xfrm>
      </p:grpSpPr>
      <p:sp>
        <p:nvSpPr>
          <p:cNvPr id="28" name="Google Shape;28;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24"/>
          <p:cNvSpPr txBox="1">
            <a:spLocks noGrp="1"/>
          </p:cNvSpPr>
          <p:nvPr>
            <p:ph type="title"/>
          </p:nvPr>
        </p:nvSpPr>
        <p:spPr>
          <a:xfrm>
            <a:off x="571500" y="657225"/>
            <a:ext cx="10458450" cy="510997"/>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4"/>
          <p:cNvSpPr txBox="1">
            <a:spLocks noGrp="1"/>
          </p:cNvSpPr>
          <p:nvPr>
            <p:ph type="body" idx="1"/>
          </p:nvPr>
        </p:nvSpPr>
        <p:spPr>
          <a:xfrm>
            <a:off x="571499" y="1400175"/>
            <a:ext cx="11134725" cy="485534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24"/>
          <p:cNvSpPr txBox="1"/>
          <p:nvPr/>
        </p:nvSpPr>
        <p:spPr>
          <a:xfrm>
            <a:off x="8767273" y="6356349"/>
            <a:ext cx="2743200" cy="365125"/>
          </a:xfrm>
          <a:prstGeom prst="rect">
            <a:avLst/>
          </a:prstGeom>
          <a:noFill/>
          <a:ln>
            <a:noFill/>
          </a:ln>
        </p:spPr>
        <p:txBody>
          <a:bodyPr spcFirstLastPara="1" wrap="square" lIns="91425" tIns="45700" rIns="91425" bIns="45700" anchor="ctr" anchorCtr="0">
            <a:noAutofit/>
          </a:bodyPr>
          <a:lstStyle/>
          <a:p>
            <a:pPr marL="0" marR="0" lvl="0" indent="0" algn="r" rtl="1">
              <a:lnSpc>
                <a:spcPct val="100000"/>
              </a:lnSpc>
              <a:spcBef>
                <a:spcPts val="0"/>
              </a:spcBef>
              <a:spcAft>
                <a:spcPts val="0"/>
              </a:spcAft>
              <a:buClr>
                <a:srgbClr val="000000"/>
              </a:buClr>
              <a:buSzPts val="1200"/>
              <a:buFont typeface="Arial"/>
              <a:buNone/>
            </a:pPr>
            <a:fld id="{00000000-1234-1234-1234-123412341234}" type="slidenum">
              <a:rPr lang="ar-SA" sz="1200" b="0" i="0" u="none" strike="noStrike" cap="none">
                <a:solidFill>
                  <a:srgbClr val="888888"/>
                </a:solidFill>
                <a:latin typeface="Calibri"/>
                <a:ea typeface="Calibri"/>
                <a:cs typeface="Calibri"/>
                <a:sym typeface="Calibri"/>
              </a:rPr>
              <a:t>‹#›</a:t>
            </a:fld>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1" name="Google Shape;11;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2" name="Google Shape;12;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endParaRPr/>
          </a:p>
        </p:txBody>
      </p:sp>
      <p:sp>
        <p:nvSpPr>
          <p:cNvPr id="13" name="Google Shape;13;p22"/>
          <p:cNvSpPr txBox="1">
            <a:spLocks noGrp="1"/>
          </p:cNvSpPr>
          <p:nvPr>
            <p:ph type="title"/>
          </p:nvPr>
        </p:nvSpPr>
        <p:spPr>
          <a:xfrm>
            <a:off x="485776" y="657225"/>
            <a:ext cx="10601324" cy="510997"/>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4" name="Google Shape;14;p22"/>
          <p:cNvSpPr txBox="1">
            <a:spLocks noGrp="1"/>
          </p:cNvSpPr>
          <p:nvPr>
            <p:ph type="body" idx="1"/>
          </p:nvPr>
        </p:nvSpPr>
        <p:spPr>
          <a:xfrm>
            <a:off x="485777" y="1416050"/>
            <a:ext cx="11220448" cy="4832350"/>
          </a:xfrm>
          <a:prstGeom prst="rect">
            <a:avLst/>
          </a:prstGeom>
          <a:noFill/>
          <a:ln>
            <a:noFill/>
          </a:ln>
        </p:spPr>
        <p:txBody>
          <a:bodyPr spcFirstLastPara="1" wrap="square" lIns="91425" tIns="45700" rIns="91425" bIns="45700" anchor="t" anchorCtr="0">
            <a:normAutofit/>
          </a:bodyPr>
          <a:lstStyle>
            <a:lvl1pPr marL="457200" marR="0" lvl="0" indent="-342900" algn="l" rtl="0">
              <a:lnSpc>
                <a:spcPct val="90000"/>
              </a:lnSpc>
              <a:spcBef>
                <a:spcPts val="100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1pPr>
            <a:lvl2pPr marL="914400" marR="0" lvl="1"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17500" algn="l" rtl="0">
              <a:lnSpc>
                <a:spcPct val="90000"/>
              </a:lnSpc>
              <a:spcBef>
                <a:spcPts val="5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04800" algn="l" rtl="0">
              <a:lnSpc>
                <a:spcPct val="90000"/>
              </a:lnSpc>
              <a:spcBef>
                <a:spcPts val="5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4pPr>
            <a:lvl5pPr marL="2286000" marR="0" lvl="4" indent="-304800" algn="l" rtl="0">
              <a:lnSpc>
                <a:spcPct val="90000"/>
              </a:lnSpc>
              <a:spcBef>
                <a:spcPts val="5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cxnSp>
        <p:nvCxnSpPr>
          <p:cNvPr id="15" name="Google Shape;15;p22"/>
          <p:cNvCxnSpPr/>
          <p:nvPr/>
        </p:nvCxnSpPr>
        <p:spPr>
          <a:xfrm>
            <a:off x="2381" y="1168222"/>
            <a:ext cx="11846719" cy="17642"/>
          </a:xfrm>
          <a:prstGeom prst="straightConnector1">
            <a:avLst/>
          </a:prstGeom>
          <a:solidFill>
            <a:schemeClr val="hlink"/>
          </a:solidFill>
          <a:ln w="25400" cap="flat" cmpd="sng">
            <a:solidFill>
              <a:schemeClr val="dk1"/>
            </a:solidFill>
            <a:prstDash val="solid"/>
            <a:round/>
            <a:headEnd type="none" w="sm" len="sm"/>
            <a:tailEnd type="none" w="sm" len="sm"/>
          </a:ln>
        </p:spPr>
      </p:cxnSp>
      <p:pic>
        <p:nvPicPr>
          <p:cNvPr id="16" name="Google Shape;16;p22" descr="C:\Users\USER\Desktop\Untitled2.jpg"/>
          <p:cNvPicPr preferRelativeResize="0"/>
          <p:nvPr/>
        </p:nvPicPr>
        <p:blipFill rotWithShape="1">
          <a:blip r:embed="rId4">
            <a:alphaModFix/>
          </a:blip>
          <a:srcRect/>
          <a:stretch/>
        </p:blipFill>
        <p:spPr>
          <a:xfrm>
            <a:off x="-2223" y="0"/>
            <a:ext cx="148273" cy="6858000"/>
          </a:xfrm>
          <a:prstGeom prst="rect">
            <a:avLst/>
          </a:prstGeom>
          <a:noFill/>
          <a:ln>
            <a:noFill/>
          </a:ln>
        </p:spPr>
      </p:pic>
      <p:pic>
        <p:nvPicPr>
          <p:cNvPr id="17" name="Google Shape;17;p22"/>
          <p:cNvPicPr preferRelativeResize="0"/>
          <p:nvPr/>
        </p:nvPicPr>
        <p:blipFill rotWithShape="1">
          <a:blip r:embed="rId5">
            <a:alphaModFix/>
          </a:blip>
          <a:srcRect/>
          <a:stretch/>
        </p:blipFill>
        <p:spPr>
          <a:xfrm>
            <a:off x="11195494" y="185738"/>
            <a:ext cx="679839" cy="966609"/>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hyperlink" Target="https://www.uaeiec.gov.ae/API/Upload/DownloadFile?FileID=267cf277-abe9-4b28-8395-b89c816cbd42" TargetMode="External"/><Relationship Id="rId4" Type="http://schemas.openxmlformats.org/officeDocument/2006/relationships/hyperlink" Target="https://www.uaeiec.gov.ae/API/Upload/DownloadFile?FileID=94e2eaeb-bf81-4994-b5ea-cf02002ddea6"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1"/>
          <p:cNvSpPr txBox="1">
            <a:spLocks noGrp="1"/>
          </p:cNvSpPr>
          <p:nvPr>
            <p:ph type="title"/>
          </p:nvPr>
        </p:nvSpPr>
        <p:spPr>
          <a:xfrm>
            <a:off x="3225167" y="3141173"/>
            <a:ext cx="6445135" cy="1160485"/>
          </a:xfrm>
          <a:prstGeom prst="rect">
            <a:avLst/>
          </a:prstGeom>
          <a:noFill/>
          <a:ln>
            <a:noFill/>
          </a:ln>
        </p:spPr>
        <p:txBody>
          <a:bodyPr spcFirstLastPara="1" wrap="square" lIns="0" tIns="0" rIns="0" bIns="0" anchor="t" anchorCtr="0">
            <a:noAutofit/>
          </a:bodyPr>
          <a:lstStyle/>
          <a:p>
            <a:pPr marL="0" lvl="0" indent="0" algn="ctr" rtl="1">
              <a:lnSpc>
                <a:spcPct val="100000"/>
              </a:lnSpc>
              <a:spcBef>
                <a:spcPts val="0"/>
              </a:spcBef>
              <a:spcAft>
                <a:spcPts val="0"/>
              </a:spcAft>
              <a:buSzPts val="1400"/>
              <a:buNone/>
            </a:pPr>
            <a:r>
              <a:rPr lang="ar-SA" sz="3700" dirty="0">
                <a:solidFill>
                  <a:srgbClr val="6C4800"/>
                </a:solidFill>
                <a:latin typeface="Sakkal Majalla"/>
                <a:ea typeface="Sakkal Majalla"/>
                <a:cs typeface="Sakkal Majalla"/>
                <a:sym typeface="Sakkal Majalla"/>
              </a:rPr>
              <a:t>مشروع المبادرة الأولى</a:t>
            </a:r>
            <a:br>
              <a:rPr lang="ar-SA" sz="3700" dirty="0">
                <a:solidFill>
                  <a:srgbClr val="6C4800"/>
                </a:solidFill>
                <a:latin typeface="Sakkal Majalla"/>
                <a:ea typeface="Sakkal Majalla"/>
                <a:cs typeface="Sakkal Majalla"/>
                <a:sym typeface="Sakkal Majalla"/>
              </a:rPr>
            </a:br>
            <a:r>
              <a:rPr lang="ar-SA" sz="3700" dirty="0">
                <a:solidFill>
                  <a:srgbClr val="6C4800"/>
                </a:solidFill>
                <a:latin typeface="Sakkal Majalla"/>
                <a:ea typeface="Sakkal Majalla"/>
                <a:cs typeface="Sakkal Majalla"/>
                <a:sym typeface="Sakkal Majalla"/>
              </a:rPr>
              <a:t>Interactive Initiative Project</a:t>
            </a:r>
            <a:br>
              <a:rPr lang="en-US" sz="3700" dirty="0">
                <a:solidFill>
                  <a:srgbClr val="6C4800"/>
                </a:solidFill>
                <a:latin typeface="Sakkal Majalla"/>
                <a:ea typeface="Sakkal Majalla"/>
                <a:cs typeface="Sakkal Majalla"/>
                <a:sym typeface="Sakkal Majalla"/>
              </a:rPr>
            </a:br>
            <a:r>
              <a:rPr lang="en-US" sz="3700" dirty="0">
                <a:solidFill>
                  <a:srgbClr val="6C4800"/>
                </a:solidFill>
                <a:latin typeface="Sakkal Majalla"/>
                <a:ea typeface="Sakkal Majalla"/>
                <a:cs typeface="Sakkal Majalla"/>
                <a:sym typeface="Sakkal Majalla"/>
              </a:rPr>
              <a:t>Demo</a:t>
            </a:r>
            <a:endParaRPr dirty="0">
              <a:latin typeface="Sakkal Majalla"/>
              <a:ea typeface="Sakkal Majalla"/>
              <a:cs typeface="Sakkal Majalla"/>
              <a:sym typeface="Sakkal Majalla"/>
            </a:endParaRPr>
          </a:p>
        </p:txBody>
      </p:sp>
      <p:sp>
        <p:nvSpPr>
          <p:cNvPr id="50" name="Google Shape;50;p1"/>
          <p:cNvSpPr txBox="1"/>
          <p:nvPr/>
        </p:nvSpPr>
        <p:spPr>
          <a:xfrm>
            <a:off x="8158842" y="6440192"/>
            <a:ext cx="3102429" cy="258532"/>
          </a:xfrm>
          <a:prstGeom prst="rect">
            <a:avLst/>
          </a:prstGeom>
          <a:noFill/>
          <a:ln>
            <a:noFill/>
          </a:ln>
        </p:spPr>
        <p:txBody>
          <a:bodyPr spcFirstLastPara="1" wrap="square" lIns="91425" tIns="45700" rIns="91425" bIns="45700" anchor="t" anchorCtr="0">
            <a:spAutoFit/>
          </a:bodyPr>
          <a:lstStyle/>
          <a:p>
            <a:pPr marL="0" marR="0" lvl="0" indent="0" algn="r" rtl="0">
              <a:lnSpc>
                <a:spcPct val="90000"/>
              </a:lnSpc>
              <a:spcBef>
                <a:spcPts val="0"/>
              </a:spcBef>
              <a:spcAft>
                <a:spcPts val="0"/>
              </a:spcAft>
              <a:buClr>
                <a:srgbClr val="000000"/>
              </a:buClr>
              <a:buSzPts val="1200"/>
              <a:buFont typeface="Arial"/>
              <a:buNone/>
            </a:pPr>
            <a:r>
              <a:rPr lang="en-US" sz="1200" b="1" dirty="0">
                <a:solidFill>
                  <a:srgbClr val="6C4800"/>
                </a:solidFill>
              </a:rPr>
              <a:t>3 August </a:t>
            </a:r>
            <a:r>
              <a:rPr lang="ar-SA" sz="1200" b="1" i="0" u="none" strike="noStrike" cap="none" dirty="0">
                <a:solidFill>
                  <a:srgbClr val="6C4800"/>
                </a:solidFill>
                <a:latin typeface="Arial"/>
                <a:ea typeface="Arial"/>
                <a:cs typeface="Arial"/>
                <a:sym typeface="Arial"/>
              </a:rPr>
              <a:t> 202</a:t>
            </a:r>
            <a:r>
              <a:rPr lang="en-US" sz="1200" b="1" i="0" u="none" strike="noStrike" cap="none" dirty="0">
                <a:solidFill>
                  <a:srgbClr val="6C4800"/>
                </a:solidFill>
                <a:latin typeface="Arial"/>
                <a:ea typeface="Arial"/>
                <a:cs typeface="Arial"/>
                <a:sym typeface="Arial"/>
              </a:rPr>
              <a:t>1</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6" name="Google Shape;56;p12"/>
          <p:cNvSpPr txBox="1">
            <a:spLocks noGrp="1"/>
          </p:cNvSpPr>
          <p:nvPr>
            <p:ph type="body" idx="1"/>
          </p:nvPr>
        </p:nvSpPr>
        <p:spPr>
          <a:xfrm>
            <a:off x="571499" y="897473"/>
            <a:ext cx="11134725" cy="5293924"/>
          </a:xfrm>
          <a:prstGeom prst="rect">
            <a:avLst/>
          </a:prstGeom>
          <a:noFill/>
          <a:ln>
            <a:noFill/>
          </a:ln>
        </p:spPr>
        <p:txBody>
          <a:bodyPr spcFirstLastPara="1" wrap="square" lIns="91425" tIns="45700" rIns="91425" bIns="45700" anchor="t" anchorCtr="0">
            <a:noAutofit/>
          </a:bodyPr>
          <a:lstStyle/>
          <a:p>
            <a:pPr marL="685800" lvl="1" indent="-101600" algn="r" rtl="1">
              <a:lnSpc>
                <a:spcPct val="90000"/>
              </a:lnSpc>
              <a:spcBef>
                <a:spcPts val="500"/>
              </a:spcBef>
              <a:spcAft>
                <a:spcPts val="0"/>
              </a:spcAft>
              <a:buClr>
                <a:schemeClr val="dk1"/>
              </a:buClr>
              <a:buSzPts val="2000"/>
              <a:buNone/>
            </a:pPr>
            <a:endParaRPr sz="2000" dirty="0"/>
          </a:p>
          <a:p>
            <a:pPr marL="685800" lvl="1" indent="-101600" algn="r" rtl="1">
              <a:lnSpc>
                <a:spcPct val="90000"/>
              </a:lnSpc>
              <a:spcBef>
                <a:spcPts val="500"/>
              </a:spcBef>
              <a:spcAft>
                <a:spcPts val="0"/>
              </a:spcAft>
              <a:buClr>
                <a:schemeClr val="dk1"/>
              </a:buClr>
              <a:buSzPts val="2000"/>
              <a:buNone/>
            </a:pPr>
            <a:endParaRPr sz="2000" dirty="0"/>
          </a:p>
          <a:p>
            <a:pPr marL="685800" lvl="1" indent="-101600" algn="r" rtl="1">
              <a:lnSpc>
                <a:spcPct val="90000"/>
              </a:lnSpc>
              <a:spcBef>
                <a:spcPts val="500"/>
              </a:spcBef>
              <a:spcAft>
                <a:spcPts val="0"/>
              </a:spcAft>
              <a:buClr>
                <a:schemeClr val="dk1"/>
              </a:buClr>
              <a:buSzPts val="2000"/>
              <a:buNone/>
            </a:pPr>
            <a:endParaRPr sz="2000" dirty="0"/>
          </a:p>
          <a:p>
            <a:pPr marL="685800" lvl="1" indent="-101600" algn="r" rtl="1">
              <a:lnSpc>
                <a:spcPct val="90000"/>
              </a:lnSpc>
              <a:spcBef>
                <a:spcPts val="500"/>
              </a:spcBef>
              <a:spcAft>
                <a:spcPts val="0"/>
              </a:spcAft>
              <a:buClr>
                <a:schemeClr val="dk1"/>
              </a:buClr>
              <a:buSzPts val="2000"/>
              <a:buNone/>
            </a:pPr>
            <a:endParaRPr sz="2000" dirty="0"/>
          </a:p>
          <a:p>
            <a:pPr marL="685800" lvl="1" indent="-101600" algn="r" rtl="1">
              <a:lnSpc>
                <a:spcPct val="90000"/>
              </a:lnSpc>
              <a:spcBef>
                <a:spcPts val="500"/>
              </a:spcBef>
              <a:spcAft>
                <a:spcPts val="0"/>
              </a:spcAft>
              <a:buClr>
                <a:schemeClr val="dk1"/>
              </a:buClr>
              <a:buSzPts val="2000"/>
              <a:buNone/>
            </a:pPr>
            <a:endParaRPr sz="2000" dirty="0"/>
          </a:p>
          <a:p>
            <a:pPr marL="457200" lvl="1" indent="0" algn="r" rtl="1">
              <a:lnSpc>
                <a:spcPct val="90000"/>
              </a:lnSpc>
              <a:spcBef>
                <a:spcPts val="500"/>
              </a:spcBef>
              <a:spcAft>
                <a:spcPts val="0"/>
              </a:spcAft>
              <a:buClr>
                <a:schemeClr val="dk1"/>
              </a:buClr>
              <a:buSzPts val="2000"/>
              <a:buNone/>
            </a:pPr>
            <a:endParaRPr sz="2000" dirty="0"/>
          </a:p>
          <a:p>
            <a:pPr marL="457200" lvl="1" indent="0" algn="r" rtl="1">
              <a:lnSpc>
                <a:spcPct val="90000"/>
              </a:lnSpc>
              <a:spcBef>
                <a:spcPts val="500"/>
              </a:spcBef>
              <a:spcAft>
                <a:spcPts val="0"/>
              </a:spcAft>
              <a:buClr>
                <a:schemeClr val="dk1"/>
              </a:buClr>
              <a:buSzPts val="2000"/>
              <a:buNone/>
            </a:pPr>
            <a:endParaRPr sz="2000" dirty="0"/>
          </a:p>
          <a:p>
            <a:pPr marL="457200" lvl="1" indent="0" algn="r" rtl="1">
              <a:lnSpc>
                <a:spcPct val="90000"/>
              </a:lnSpc>
              <a:spcBef>
                <a:spcPts val="500"/>
              </a:spcBef>
              <a:spcAft>
                <a:spcPts val="0"/>
              </a:spcAft>
              <a:buClr>
                <a:schemeClr val="dk1"/>
              </a:buClr>
              <a:buSzPts val="2000"/>
              <a:buNone/>
            </a:pPr>
            <a:r>
              <a:rPr lang="ar-SA" sz="2000" dirty="0"/>
              <a:t> </a:t>
            </a:r>
            <a:endParaRPr sz="2000" dirty="0"/>
          </a:p>
        </p:txBody>
      </p:sp>
      <p:sp>
        <p:nvSpPr>
          <p:cNvPr id="3" name="Title 2">
            <a:extLst>
              <a:ext uri="{FF2B5EF4-FFF2-40B4-BE49-F238E27FC236}">
                <a16:creationId xmlns:a16="http://schemas.microsoft.com/office/drawing/2014/main" id="{9DF59A43-8C92-4AEC-AA18-7FE8408B93EA}"/>
              </a:ext>
            </a:extLst>
          </p:cNvPr>
          <p:cNvSpPr>
            <a:spLocks noGrp="1"/>
          </p:cNvSpPr>
          <p:nvPr>
            <p:ph type="title"/>
          </p:nvPr>
        </p:nvSpPr>
        <p:spPr/>
        <p:txBody>
          <a:bodyPr/>
          <a:lstStyle/>
          <a:p>
            <a:r>
              <a:rPr lang="en-US" dirty="0"/>
              <a:t>Survey Screen – Adding Question</a:t>
            </a:r>
          </a:p>
        </p:txBody>
      </p:sp>
      <p:pic>
        <p:nvPicPr>
          <p:cNvPr id="27" name="Picture 26">
            <a:extLst>
              <a:ext uri="{FF2B5EF4-FFF2-40B4-BE49-F238E27FC236}">
                <a16:creationId xmlns:a16="http://schemas.microsoft.com/office/drawing/2014/main" id="{B4A6FB75-96DF-47E8-A0A7-24CFE03B06F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747520" y="1960880"/>
            <a:ext cx="9621520" cy="3810000"/>
          </a:xfrm>
          <a:prstGeom prst="rect">
            <a:avLst/>
          </a:prstGeom>
          <a:noFill/>
          <a:ln>
            <a:noFill/>
          </a:ln>
        </p:spPr>
      </p:pic>
      <p:sp>
        <p:nvSpPr>
          <p:cNvPr id="28" name="Google Shape;137;p7">
            <a:extLst>
              <a:ext uri="{FF2B5EF4-FFF2-40B4-BE49-F238E27FC236}">
                <a16:creationId xmlns:a16="http://schemas.microsoft.com/office/drawing/2014/main" id="{2F3AA5F8-EBFE-4F11-914F-620EBFD471B5}"/>
              </a:ext>
            </a:extLst>
          </p:cNvPr>
          <p:cNvSpPr txBox="1"/>
          <p:nvPr/>
        </p:nvSpPr>
        <p:spPr>
          <a:xfrm>
            <a:off x="2052320" y="3777395"/>
            <a:ext cx="6233546" cy="633991"/>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114300" marR="0" lvl="0" algn="r" rtl="1">
              <a:lnSpc>
                <a:spcPct val="110000"/>
              </a:lnSpc>
              <a:spcBef>
                <a:spcPts val="1000"/>
              </a:spcBef>
              <a:spcAft>
                <a:spcPts val="0"/>
              </a:spcAft>
              <a:buClr>
                <a:schemeClr val="dk1"/>
              </a:buClr>
              <a:buSzPts val="1800"/>
            </a:pPr>
            <a:r>
              <a:rPr lang="ar-SA" sz="1200" b="0" i="0" u="none" strike="noStrike" cap="none" dirty="0">
                <a:solidFill>
                  <a:schemeClr val="dk1"/>
                </a:solidFill>
                <a:latin typeface="Arial"/>
                <a:ea typeface="Arial"/>
                <a:cs typeface="Arial"/>
                <a:sym typeface="Arial"/>
              </a:rPr>
              <a:t>هل تم تطابق أسم المدرج مع شخص أو كيان في قاعدة بيانات عملائكم الحالية ؟ </a:t>
            </a:r>
            <a:endParaRPr dirty="0"/>
          </a:p>
          <a:p>
            <a:pPr marL="114300" marR="0" lvl="0" indent="0" algn="r" rtl="1">
              <a:lnSpc>
                <a:spcPct val="90000"/>
              </a:lnSpc>
              <a:spcBef>
                <a:spcPts val="1000"/>
              </a:spcBef>
              <a:spcAft>
                <a:spcPts val="0"/>
              </a:spcAft>
              <a:buClr>
                <a:schemeClr val="dk1"/>
              </a:buClr>
              <a:buSzPts val="1800"/>
              <a:buFont typeface="Noto Sans Symbols"/>
              <a:buNone/>
            </a:pPr>
            <a:endParaRPr sz="1200" b="0" i="0" u="none" strike="noStrike" cap="none" dirty="0">
              <a:solidFill>
                <a:schemeClr val="dk1"/>
              </a:solidFill>
              <a:latin typeface="Arial"/>
              <a:ea typeface="Arial"/>
              <a:cs typeface="Arial"/>
              <a:sym typeface="Arial"/>
            </a:endParaRPr>
          </a:p>
        </p:txBody>
      </p:sp>
      <p:sp>
        <p:nvSpPr>
          <p:cNvPr id="29" name="Google Shape;170;p11">
            <a:extLst>
              <a:ext uri="{FF2B5EF4-FFF2-40B4-BE49-F238E27FC236}">
                <a16:creationId xmlns:a16="http://schemas.microsoft.com/office/drawing/2014/main" id="{00F67B9D-33F3-4E7D-9599-8D0D7996E6BA}"/>
              </a:ext>
            </a:extLst>
          </p:cNvPr>
          <p:cNvSpPr txBox="1"/>
          <p:nvPr/>
        </p:nvSpPr>
        <p:spPr>
          <a:xfrm>
            <a:off x="2049973" y="2987852"/>
            <a:ext cx="7154987" cy="441148"/>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114300" marR="0" lvl="0" indent="0" algn="l" rtl="0">
              <a:lnSpc>
                <a:spcPct val="110000"/>
              </a:lnSpc>
              <a:spcBef>
                <a:spcPts val="1000"/>
              </a:spcBef>
              <a:spcAft>
                <a:spcPts val="0"/>
              </a:spcAft>
              <a:buClr>
                <a:schemeClr val="dk1"/>
              </a:buClr>
              <a:buSzPts val="1800"/>
              <a:buFont typeface="Noto Sans Symbols"/>
              <a:buNone/>
            </a:pPr>
            <a:r>
              <a:rPr lang="ar-SA" sz="1200" b="1" i="0" u="none" strike="noStrike" cap="none" dirty="0">
                <a:solidFill>
                  <a:schemeClr val="dk1"/>
                </a:solidFill>
                <a:latin typeface="Arial"/>
                <a:ea typeface="Arial"/>
                <a:cs typeface="Arial"/>
                <a:sym typeface="Arial"/>
              </a:rPr>
              <a:t>Was the designated name matched with a person or entity in your existing client database?</a:t>
            </a:r>
            <a:endParaRPr dirty="0"/>
          </a:p>
        </p:txBody>
      </p:sp>
      <p:pic>
        <p:nvPicPr>
          <p:cNvPr id="30" name="Picture 29">
            <a:extLst>
              <a:ext uri="{FF2B5EF4-FFF2-40B4-BE49-F238E27FC236}">
                <a16:creationId xmlns:a16="http://schemas.microsoft.com/office/drawing/2014/main" id="{2E6399F5-3411-4B2D-A2E6-6C1B5D676E43}"/>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179070" y="40640"/>
            <a:ext cx="887730" cy="51099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6" name="Google Shape;56;p12"/>
          <p:cNvSpPr txBox="1">
            <a:spLocks noGrp="1"/>
          </p:cNvSpPr>
          <p:nvPr>
            <p:ph type="body" idx="1"/>
          </p:nvPr>
        </p:nvSpPr>
        <p:spPr>
          <a:xfrm>
            <a:off x="571499" y="897473"/>
            <a:ext cx="11134725" cy="5293924"/>
          </a:xfrm>
          <a:prstGeom prst="rect">
            <a:avLst/>
          </a:prstGeom>
          <a:noFill/>
          <a:ln>
            <a:noFill/>
          </a:ln>
        </p:spPr>
        <p:txBody>
          <a:bodyPr spcFirstLastPara="1" wrap="square" lIns="91425" tIns="45700" rIns="91425" bIns="45700" anchor="t" anchorCtr="0">
            <a:noAutofit/>
          </a:bodyPr>
          <a:lstStyle/>
          <a:p>
            <a:pPr marL="685800" lvl="1" indent="-101600" algn="r" rtl="1">
              <a:lnSpc>
                <a:spcPct val="90000"/>
              </a:lnSpc>
              <a:spcBef>
                <a:spcPts val="500"/>
              </a:spcBef>
              <a:spcAft>
                <a:spcPts val="0"/>
              </a:spcAft>
              <a:buClr>
                <a:schemeClr val="dk1"/>
              </a:buClr>
              <a:buSzPts val="2000"/>
              <a:buNone/>
            </a:pPr>
            <a:endParaRPr sz="2000" dirty="0"/>
          </a:p>
          <a:p>
            <a:pPr marL="685800" lvl="1" indent="-101600" algn="r" rtl="1">
              <a:lnSpc>
                <a:spcPct val="90000"/>
              </a:lnSpc>
              <a:spcBef>
                <a:spcPts val="500"/>
              </a:spcBef>
              <a:spcAft>
                <a:spcPts val="0"/>
              </a:spcAft>
              <a:buClr>
                <a:schemeClr val="dk1"/>
              </a:buClr>
              <a:buSzPts val="2000"/>
              <a:buNone/>
            </a:pPr>
            <a:endParaRPr sz="2000" dirty="0"/>
          </a:p>
          <a:p>
            <a:pPr marL="685800" lvl="1" indent="-101600" algn="r" rtl="1">
              <a:lnSpc>
                <a:spcPct val="90000"/>
              </a:lnSpc>
              <a:spcBef>
                <a:spcPts val="500"/>
              </a:spcBef>
              <a:spcAft>
                <a:spcPts val="0"/>
              </a:spcAft>
              <a:buClr>
                <a:schemeClr val="dk1"/>
              </a:buClr>
              <a:buSzPts val="2000"/>
              <a:buNone/>
            </a:pPr>
            <a:endParaRPr sz="2000" dirty="0"/>
          </a:p>
          <a:p>
            <a:pPr marL="685800" lvl="1" indent="-101600" algn="r" rtl="1">
              <a:lnSpc>
                <a:spcPct val="90000"/>
              </a:lnSpc>
              <a:spcBef>
                <a:spcPts val="500"/>
              </a:spcBef>
              <a:spcAft>
                <a:spcPts val="0"/>
              </a:spcAft>
              <a:buClr>
                <a:schemeClr val="dk1"/>
              </a:buClr>
              <a:buSzPts val="2000"/>
              <a:buNone/>
            </a:pPr>
            <a:endParaRPr sz="2000" dirty="0"/>
          </a:p>
          <a:p>
            <a:pPr marL="685800" lvl="1" indent="-101600" algn="r" rtl="1">
              <a:lnSpc>
                <a:spcPct val="90000"/>
              </a:lnSpc>
              <a:spcBef>
                <a:spcPts val="500"/>
              </a:spcBef>
              <a:spcAft>
                <a:spcPts val="0"/>
              </a:spcAft>
              <a:buClr>
                <a:schemeClr val="dk1"/>
              </a:buClr>
              <a:buSzPts val="2000"/>
              <a:buNone/>
            </a:pPr>
            <a:endParaRPr sz="2000" dirty="0"/>
          </a:p>
          <a:p>
            <a:pPr marL="457200" lvl="1" indent="0" algn="r" rtl="1">
              <a:lnSpc>
                <a:spcPct val="90000"/>
              </a:lnSpc>
              <a:spcBef>
                <a:spcPts val="500"/>
              </a:spcBef>
              <a:spcAft>
                <a:spcPts val="0"/>
              </a:spcAft>
              <a:buClr>
                <a:schemeClr val="dk1"/>
              </a:buClr>
              <a:buSzPts val="2000"/>
              <a:buNone/>
            </a:pPr>
            <a:endParaRPr sz="2000" dirty="0"/>
          </a:p>
          <a:p>
            <a:pPr marL="457200" lvl="1" indent="0" algn="r" rtl="1">
              <a:lnSpc>
                <a:spcPct val="90000"/>
              </a:lnSpc>
              <a:spcBef>
                <a:spcPts val="500"/>
              </a:spcBef>
              <a:spcAft>
                <a:spcPts val="0"/>
              </a:spcAft>
              <a:buClr>
                <a:schemeClr val="dk1"/>
              </a:buClr>
              <a:buSzPts val="2000"/>
              <a:buNone/>
            </a:pPr>
            <a:endParaRPr sz="2000" dirty="0"/>
          </a:p>
          <a:p>
            <a:pPr marL="457200" lvl="1" indent="0" algn="r" rtl="1">
              <a:lnSpc>
                <a:spcPct val="90000"/>
              </a:lnSpc>
              <a:spcBef>
                <a:spcPts val="500"/>
              </a:spcBef>
              <a:spcAft>
                <a:spcPts val="0"/>
              </a:spcAft>
              <a:buClr>
                <a:schemeClr val="dk1"/>
              </a:buClr>
              <a:buSzPts val="2000"/>
              <a:buNone/>
            </a:pPr>
            <a:r>
              <a:rPr lang="ar-SA" sz="2000" dirty="0"/>
              <a:t> </a:t>
            </a:r>
            <a:endParaRPr sz="2000" dirty="0"/>
          </a:p>
        </p:txBody>
      </p:sp>
      <p:sp>
        <p:nvSpPr>
          <p:cNvPr id="3" name="Title 2">
            <a:extLst>
              <a:ext uri="{FF2B5EF4-FFF2-40B4-BE49-F238E27FC236}">
                <a16:creationId xmlns:a16="http://schemas.microsoft.com/office/drawing/2014/main" id="{9DF59A43-8C92-4AEC-AA18-7FE8408B93EA}"/>
              </a:ext>
            </a:extLst>
          </p:cNvPr>
          <p:cNvSpPr>
            <a:spLocks noGrp="1"/>
          </p:cNvSpPr>
          <p:nvPr>
            <p:ph type="title"/>
          </p:nvPr>
        </p:nvSpPr>
        <p:spPr/>
        <p:txBody>
          <a:bodyPr/>
          <a:lstStyle/>
          <a:p>
            <a:r>
              <a:rPr lang="en-US" dirty="0"/>
              <a:t>Survey Screen – Adding answers and corresponding text</a:t>
            </a:r>
          </a:p>
        </p:txBody>
      </p:sp>
      <p:pic>
        <p:nvPicPr>
          <p:cNvPr id="5" name="Picture 4">
            <a:extLst>
              <a:ext uri="{FF2B5EF4-FFF2-40B4-BE49-F238E27FC236}">
                <a16:creationId xmlns:a16="http://schemas.microsoft.com/office/drawing/2014/main" id="{00C230EF-209E-4CE8-B423-29F17519D44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098800" y="1717040"/>
            <a:ext cx="8829040" cy="4877164"/>
          </a:xfrm>
          <a:prstGeom prst="rect">
            <a:avLst/>
          </a:prstGeom>
          <a:noFill/>
          <a:ln>
            <a:noFill/>
          </a:ln>
        </p:spPr>
      </p:pic>
      <p:sp>
        <p:nvSpPr>
          <p:cNvPr id="6" name="Title 2">
            <a:extLst>
              <a:ext uri="{FF2B5EF4-FFF2-40B4-BE49-F238E27FC236}">
                <a16:creationId xmlns:a16="http://schemas.microsoft.com/office/drawing/2014/main" id="{569956BA-41B9-4998-88C0-4DDA995D9938}"/>
              </a:ext>
            </a:extLst>
          </p:cNvPr>
          <p:cNvSpPr txBox="1">
            <a:spLocks/>
          </p:cNvSpPr>
          <p:nvPr/>
        </p:nvSpPr>
        <p:spPr>
          <a:xfrm>
            <a:off x="520700" y="1598712"/>
            <a:ext cx="2578100" cy="3826728"/>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b="0" dirty="0"/>
              <a:t>For each answer the admin will add the option name and the text to be displayed when choosing this option in both languages English &amp; Arabic</a:t>
            </a:r>
          </a:p>
        </p:txBody>
      </p:sp>
      <p:sp>
        <p:nvSpPr>
          <p:cNvPr id="7" name="Google Shape;170;p11">
            <a:extLst>
              <a:ext uri="{FF2B5EF4-FFF2-40B4-BE49-F238E27FC236}">
                <a16:creationId xmlns:a16="http://schemas.microsoft.com/office/drawing/2014/main" id="{667F1C9B-D7F1-486A-8311-199FBA6D7975}"/>
              </a:ext>
            </a:extLst>
          </p:cNvPr>
          <p:cNvSpPr txBox="1"/>
          <p:nvPr/>
        </p:nvSpPr>
        <p:spPr>
          <a:xfrm>
            <a:off x="4384800" y="1892060"/>
            <a:ext cx="2482602" cy="372805"/>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t" anchorCtr="0">
            <a:normAutofit fontScale="92500" lnSpcReduction="10000"/>
          </a:bodyPr>
          <a:lstStyle/>
          <a:p>
            <a:pPr marL="114300" marR="0" lvl="0" indent="0" algn="l" rtl="0">
              <a:lnSpc>
                <a:spcPct val="110000"/>
              </a:lnSpc>
              <a:spcBef>
                <a:spcPts val="1000"/>
              </a:spcBef>
              <a:spcAft>
                <a:spcPts val="0"/>
              </a:spcAft>
              <a:buClr>
                <a:schemeClr val="dk1"/>
              </a:buClr>
              <a:buSzPts val="1800"/>
              <a:buFont typeface="Noto Sans Symbols"/>
              <a:buNone/>
            </a:pPr>
            <a:r>
              <a:rPr lang="ar-SA" sz="1100" b="0" i="0" u="none" strike="noStrike" cap="none" dirty="0">
                <a:solidFill>
                  <a:schemeClr val="dk1"/>
                </a:solidFill>
                <a:latin typeface="Arial"/>
                <a:ea typeface="Arial"/>
                <a:cs typeface="Arial"/>
                <a:sym typeface="Arial"/>
              </a:rPr>
              <a:t>Yes, a positive match was identified.</a:t>
            </a:r>
            <a:endParaRPr sz="1100" b="0" i="0" u="none" strike="noStrike" cap="none" dirty="0">
              <a:solidFill>
                <a:schemeClr val="dk1"/>
              </a:solidFill>
              <a:latin typeface="Arial"/>
              <a:ea typeface="Arial"/>
              <a:cs typeface="Arial"/>
              <a:sym typeface="Arial"/>
            </a:endParaRPr>
          </a:p>
          <a:p>
            <a:pPr marL="114300" marR="0" lvl="0" indent="0" algn="r" rtl="1">
              <a:lnSpc>
                <a:spcPct val="90000"/>
              </a:lnSpc>
              <a:spcBef>
                <a:spcPts val="1000"/>
              </a:spcBef>
              <a:spcAft>
                <a:spcPts val="0"/>
              </a:spcAft>
              <a:buClr>
                <a:schemeClr val="dk1"/>
              </a:buClr>
              <a:buSzPts val="1800"/>
              <a:buFont typeface="Noto Sans Symbols"/>
              <a:buNone/>
            </a:pPr>
            <a:endParaRPr sz="1100" b="0" i="0" u="none" strike="noStrike" cap="none" dirty="0">
              <a:solidFill>
                <a:schemeClr val="dk1"/>
              </a:solidFill>
              <a:latin typeface="Arial"/>
              <a:ea typeface="Arial"/>
              <a:cs typeface="Arial"/>
              <a:sym typeface="Arial"/>
            </a:endParaRPr>
          </a:p>
        </p:txBody>
      </p:sp>
      <p:sp>
        <p:nvSpPr>
          <p:cNvPr id="8" name="Google Shape;137;p7">
            <a:extLst>
              <a:ext uri="{FF2B5EF4-FFF2-40B4-BE49-F238E27FC236}">
                <a16:creationId xmlns:a16="http://schemas.microsoft.com/office/drawing/2014/main" id="{3E87DDF8-BD10-4B9C-9EAB-467A66E555F2}"/>
              </a:ext>
            </a:extLst>
          </p:cNvPr>
          <p:cNvSpPr txBox="1"/>
          <p:nvPr/>
        </p:nvSpPr>
        <p:spPr>
          <a:xfrm>
            <a:off x="4384800" y="2253482"/>
            <a:ext cx="2176144" cy="372805"/>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571500" marR="0" lvl="1" indent="0" algn="r" rtl="1">
              <a:lnSpc>
                <a:spcPct val="110000"/>
              </a:lnSpc>
              <a:spcBef>
                <a:spcPts val="500"/>
              </a:spcBef>
              <a:spcAft>
                <a:spcPts val="0"/>
              </a:spcAft>
              <a:buClr>
                <a:schemeClr val="dk1"/>
              </a:buClr>
              <a:buSzPts val="1800"/>
              <a:buFont typeface="Arial"/>
              <a:buNone/>
            </a:pPr>
            <a:r>
              <a:rPr lang="ar-SA" sz="1200" b="1" i="0" u="none" strike="noStrike" cap="none" dirty="0">
                <a:solidFill>
                  <a:schemeClr val="dk1"/>
                </a:solidFill>
                <a:latin typeface="Arial"/>
                <a:ea typeface="Arial"/>
                <a:cs typeface="Arial"/>
                <a:sym typeface="Arial"/>
              </a:rPr>
              <a:t>نعم، يوجد تطابق مؤكد</a:t>
            </a:r>
            <a:endParaRPr sz="1200" b="1" i="0" u="none" strike="noStrike" cap="none" dirty="0">
              <a:solidFill>
                <a:schemeClr val="dk1"/>
              </a:solidFill>
              <a:latin typeface="Arial"/>
              <a:ea typeface="Arial"/>
              <a:cs typeface="Arial"/>
              <a:sym typeface="Arial"/>
            </a:endParaRPr>
          </a:p>
          <a:p>
            <a:pPr marL="114300" marR="0" lvl="0" indent="0" algn="r" rtl="1">
              <a:lnSpc>
                <a:spcPct val="90000"/>
              </a:lnSpc>
              <a:spcBef>
                <a:spcPts val="1000"/>
              </a:spcBef>
              <a:spcAft>
                <a:spcPts val="0"/>
              </a:spcAft>
              <a:buClr>
                <a:schemeClr val="dk1"/>
              </a:buClr>
              <a:buSzPts val="1800"/>
              <a:buFont typeface="Noto Sans Symbols"/>
              <a:buNone/>
            </a:pPr>
            <a:endParaRPr sz="1200" b="0" i="0" u="none" strike="noStrike" cap="none" dirty="0">
              <a:solidFill>
                <a:schemeClr val="dk1"/>
              </a:solidFill>
              <a:latin typeface="Arial"/>
              <a:ea typeface="Arial"/>
              <a:cs typeface="Arial"/>
              <a:sym typeface="Arial"/>
            </a:endParaRPr>
          </a:p>
        </p:txBody>
      </p:sp>
      <p:sp>
        <p:nvSpPr>
          <p:cNvPr id="9" name="Google Shape;171;p11">
            <a:extLst>
              <a:ext uri="{FF2B5EF4-FFF2-40B4-BE49-F238E27FC236}">
                <a16:creationId xmlns:a16="http://schemas.microsoft.com/office/drawing/2014/main" id="{F822BC81-870D-44FB-BE38-B65C491F5F6C}"/>
              </a:ext>
            </a:extLst>
          </p:cNvPr>
          <p:cNvSpPr txBox="1"/>
          <p:nvPr/>
        </p:nvSpPr>
        <p:spPr>
          <a:xfrm>
            <a:off x="8167880" y="3084432"/>
            <a:ext cx="5724139" cy="2036823"/>
          </a:xfrm>
          <a:prstGeom prst="rect">
            <a:avLst/>
          </a:prstGeom>
          <a:solidFill>
            <a:srgbClr val="D8D8D8"/>
          </a:solidFill>
          <a:ln>
            <a:noFill/>
          </a:ln>
        </p:spPr>
        <p:txBody>
          <a:bodyPr spcFirstLastPara="1" wrap="square" lIns="91425" tIns="45700" rIns="91425" bIns="45700" anchor="t" anchorCtr="0">
            <a:normAutofit fontScale="77500" lnSpcReduction="20000"/>
          </a:bodyPr>
          <a:lstStyle/>
          <a:p>
            <a:pPr marL="114300" marR="0" lvl="0" indent="0" algn="l" rtl="0">
              <a:lnSpc>
                <a:spcPct val="110000"/>
              </a:lnSpc>
              <a:spcBef>
                <a:spcPts val="1000"/>
              </a:spcBef>
              <a:spcAft>
                <a:spcPts val="0"/>
              </a:spcAft>
              <a:buClr>
                <a:schemeClr val="dk1"/>
              </a:buClr>
              <a:buSzPts val="1800"/>
              <a:buFont typeface="Noto Sans Symbols"/>
              <a:buNone/>
            </a:pPr>
            <a:r>
              <a:rPr lang="ar-SA" sz="1200" b="0" i="0" u="none" strike="noStrike" cap="none" dirty="0">
                <a:solidFill>
                  <a:schemeClr val="dk1"/>
                </a:solidFill>
                <a:latin typeface="Arial"/>
                <a:ea typeface="Arial"/>
                <a:cs typeface="Arial"/>
                <a:sym typeface="Arial"/>
              </a:rPr>
              <a:t>Please follow the following steps to implement the targeted financial sanctions:</a:t>
            </a:r>
            <a:endParaRPr dirty="0"/>
          </a:p>
          <a:p>
            <a:pPr marL="114300" marR="0" lvl="0" indent="0" algn="l" rtl="0">
              <a:lnSpc>
                <a:spcPct val="110000"/>
              </a:lnSpc>
              <a:spcBef>
                <a:spcPts val="1000"/>
              </a:spcBef>
              <a:spcAft>
                <a:spcPts val="0"/>
              </a:spcAft>
              <a:buClr>
                <a:schemeClr val="dk1"/>
              </a:buClr>
              <a:buSzPts val="1800"/>
              <a:buFont typeface="Noto Sans Symbols"/>
              <a:buNone/>
            </a:pPr>
            <a:r>
              <a:rPr lang="ar-SA" sz="1200" b="1" i="0" u="none" strike="noStrike" cap="none" dirty="0">
                <a:solidFill>
                  <a:schemeClr val="dk1"/>
                </a:solidFill>
                <a:latin typeface="Arial"/>
                <a:ea typeface="Arial"/>
                <a:cs typeface="Arial"/>
                <a:sym typeface="Arial"/>
              </a:rPr>
              <a:t>Freeze </a:t>
            </a:r>
            <a:r>
              <a:rPr lang="ar-SA" sz="1200" b="0" i="0" u="none" strike="noStrike" cap="none" dirty="0">
                <a:solidFill>
                  <a:schemeClr val="dk1"/>
                </a:solidFill>
                <a:latin typeface="Arial"/>
                <a:ea typeface="Arial"/>
                <a:cs typeface="Arial"/>
                <a:sym typeface="Arial"/>
              </a:rPr>
              <a:t>such accounts, and other funds or economic resources and any funds which are owned or controlled by designated individuals or entities.</a:t>
            </a:r>
            <a:endParaRPr dirty="0"/>
          </a:p>
          <a:p>
            <a:pPr marL="114300" marR="0" lvl="0" indent="0" algn="l" rtl="0">
              <a:lnSpc>
                <a:spcPct val="110000"/>
              </a:lnSpc>
              <a:spcBef>
                <a:spcPts val="1000"/>
              </a:spcBef>
              <a:spcAft>
                <a:spcPts val="0"/>
              </a:spcAft>
              <a:buClr>
                <a:schemeClr val="dk1"/>
              </a:buClr>
              <a:buSzPts val="1800"/>
              <a:buFont typeface="Noto Sans Symbols"/>
              <a:buNone/>
            </a:pPr>
            <a:r>
              <a:rPr lang="ar-SA" sz="1200" b="1" i="0" u="none" strike="noStrike" cap="none" dirty="0">
                <a:solidFill>
                  <a:schemeClr val="dk1"/>
                </a:solidFill>
                <a:latin typeface="Arial"/>
                <a:ea typeface="Arial"/>
                <a:cs typeface="Arial"/>
                <a:sym typeface="Arial"/>
              </a:rPr>
              <a:t>Refrain </a:t>
            </a:r>
            <a:r>
              <a:rPr lang="ar-SA" sz="1200" b="0" i="0" u="none" strike="noStrike" cap="none" dirty="0">
                <a:solidFill>
                  <a:schemeClr val="dk1"/>
                </a:solidFill>
                <a:latin typeface="Arial"/>
                <a:ea typeface="Arial"/>
                <a:cs typeface="Arial"/>
                <a:sym typeface="Arial"/>
              </a:rPr>
              <a:t>from dealing with the finds or assets or making them available (directly or indirectly) to such designated individuals or entities unless granted permission by the Executive Office IEC.</a:t>
            </a:r>
            <a:endParaRPr dirty="0"/>
          </a:p>
          <a:p>
            <a:pPr marL="114300" marR="0" lvl="0" indent="0" algn="l" rtl="0">
              <a:lnSpc>
                <a:spcPct val="110000"/>
              </a:lnSpc>
              <a:spcBef>
                <a:spcPts val="1000"/>
              </a:spcBef>
              <a:spcAft>
                <a:spcPts val="0"/>
              </a:spcAft>
              <a:buClr>
                <a:schemeClr val="dk1"/>
              </a:buClr>
              <a:buSzPts val="1800"/>
              <a:buFont typeface="Noto Sans Symbols"/>
              <a:buNone/>
            </a:pPr>
            <a:r>
              <a:rPr lang="ar-SA" sz="1200" b="1" i="0" u="none" strike="noStrike" cap="none" dirty="0">
                <a:solidFill>
                  <a:schemeClr val="dk1"/>
                </a:solidFill>
                <a:latin typeface="Arial"/>
                <a:ea typeface="Arial"/>
                <a:cs typeface="Arial"/>
                <a:sym typeface="Arial"/>
              </a:rPr>
              <a:t>Report </a:t>
            </a:r>
            <a:r>
              <a:rPr lang="ar-SA" sz="1200" b="0" i="0" u="none" strike="noStrike" cap="none" dirty="0">
                <a:solidFill>
                  <a:schemeClr val="dk1"/>
                </a:solidFill>
                <a:latin typeface="Arial"/>
                <a:ea typeface="Arial"/>
                <a:cs typeface="Arial"/>
                <a:sym typeface="Arial"/>
              </a:rPr>
              <a:t>any findings including information on the frozen assets to the Executive Office through </a:t>
            </a:r>
            <a:r>
              <a:rPr lang="ar-SA" sz="1200" b="0" i="0" u="sng" strike="noStrike" cap="none" dirty="0">
                <a:solidFill>
                  <a:srgbClr val="2E75B5"/>
                </a:solidFill>
                <a:latin typeface="Arial"/>
                <a:ea typeface="Arial"/>
                <a:cs typeface="Arial"/>
                <a:sym typeface="Arial"/>
              </a:rPr>
              <a:t>GoAML Systems</a:t>
            </a:r>
            <a:r>
              <a:rPr lang="ar-SA" sz="1200" b="0" i="0" u="none" strike="noStrike" cap="none" dirty="0">
                <a:solidFill>
                  <a:schemeClr val="dk1"/>
                </a:solidFill>
                <a:latin typeface="Arial"/>
                <a:ea typeface="Arial"/>
                <a:cs typeface="Arial"/>
                <a:sym typeface="Arial"/>
              </a:rPr>
              <a:t>, together with any additional information that would assists in compliance with the regulations.</a:t>
            </a:r>
            <a:endParaRPr dirty="0"/>
          </a:p>
          <a:p>
            <a:pPr marL="114300" marR="0" lvl="0" indent="0" algn="l" rtl="0">
              <a:lnSpc>
                <a:spcPct val="110000"/>
              </a:lnSpc>
              <a:spcBef>
                <a:spcPts val="1000"/>
              </a:spcBef>
              <a:spcAft>
                <a:spcPts val="0"/>
              </a:spcAft>
              <a:buClr>
                <a:schemeClr val="dk1"/>
              </a:buClr>
              <a:buSzPts val="1800"/>
              <a:buFont typeface="Noto Sans Symbols"/>
              <a:buNone/>
            </a:pPr>
            <a:r>
              <a:rPr lang="ar-SA" sz="1200" b="0" i="0" u="none" strike="noStrike" cap="none" dirty="0">
                <a:solidFill>
                  <a:schemeClr val="dk1"/>
                </a:solidFill>
                <a:latin typeface="Arial"/>
                <a:ea typeface="Arial"/>
                <a:cs typeface="Arial"/>
                <a:sym typeface="Arial"/>
              </a:rPr>
              <a:t>For more information on Targeted Financial Sanctions and their application, </a:t>
            </a:r>
            <a:r>
              <a:rPr lang="ar-SA" sz="1200" b="0" i="0" u="sng" strike="noStrike" cap="none" dirty="0">
                <a:solidFill>
                  <a:schemeClr val="dk1"/>
                </a:solidFill>
                <a:latin typeface="Arial"/>
                <a:ea typeface="Arial"/>
                <a:cs typeface="Arial"/>
                <a:sym typeface="Arial"/>
                <a:hlinkClick r:id="rId4">
                  <a:extLst>
                    <a:ext uri="{A12FA001-AC4F-418D-AE19-62706E023703}">
                      <ahyp:hlinkClr xmlns:ahyp="http://schemas.microsoft.com/office/drawing/2018/hyperlinkcolor" val="tx"/>
                    </a:ext>
                  </a:extLst>
                </a:hlinkClick>
              </a:rPr>
              <a:t>please browse the TFS guide</a:t>
            </a:r>
            <a:r>
              <a:rPr lang="ar-SA" sz="1200" b="0" i="0" u="none" strike="noStrike" cap="none" dirty="0">
                <a:solidFill>
                  <a:schemeClr val="dk1"/>
                </a:solidFill>
                <a:latin typeface="Arial"/>
                <a:ea typeface="Arial"/>
                <a:cs typeface="Arial"/>
                <a:sym typeface="Arial"/>
              </a:rPr>
              <a:t>.</a:t>
            </a:r>
            <a:endParaRPr dirty="0"/>
          </a:p>
          <a:p>
            <a:pPr marL="114300" marR="0" lvl="0" indent="0" algn="l" rtl="0">
              <a:lnSpc>
                <a:spcPct val="110000"/>
              </a:lnSpc>
              <a:spcBef>
                <a:spcPts val="1000"/>
              </a:spcBef>
              <a:spcAft>
                <a:spcPts val="0"/>
              </a:spcAft>
              <a:buClr>
                <a:schemeClr val="dk1"/>
              </a:buClr>
              <a:buSzPts val="1800"/>
              <a:buFont typeface="Noto Sans Symbols"/>
              <a:buNone/>
            </a:pPr>
            <a:r>
              <a:rPr lang="ar-SA" sz="1200" b="0" i="0" u="none" strike="noStrike" cap="none" dirty="0">
                <a:solidFill>
                  <a:schemeClr val="dk1"/>
                </a:solidFill>
                <a:latin typeface="Arial"/>
                <a:ea typeface="Arial"/>
                <a:cs typeface="Arial"/>
                <a:sym typeface="Arial"/>
              </a:rPr>
              <a:t>To submit the information, please press the button below.</a:t>
            </a:r>
            <a:endParaRPr sz="1200" b="0" i="0" u="none" strike="noStrike" cap="none" dirty="0">
              <a:solidFill>
                <a:schemeClr val="dk1"/>
              </a:solidFill>
              <a:latin typeface="Arial"/>
              <a:ea typeface="Arial"/>
              <a:cs typeface="Arial"/>
              <a:sym typeface="Arial"/>
            </a:endParaRPr>
          </a:p>
          <a:p>
            <a:pPr marL="914400" marR="0" lvl="1" indent="-228600" algn="r" rtl="1">
              <a:lnSpc>
                <a:spcPct val="110000"/>
              </a:lnSpc>
              <a:spcBef>
                <a:spcPts val="500"/>
              </a:spcBef>
              <a:spcAft>
                <a:spcPts val="0"/>
              </a:spcAft>
              <a:buClr>
                <a:schemeClr val="dk1"/>
              </a:buClr>
              <a:buSzPts val="1800"/>
              <a:buFont typeface="Arial"/>
              <a:buNone/>
            </a:pPr>
            <a:endParaRPr sz="1200" b="0" i="0" u="none" strike="noStrike" cap="none" dirty="0">
              <a:solidFill>
                <a:schemeClr val="dk1"/>
              </a:solidFill>
              <a:latin typeface="Arial"/>
              <a:ea typeface="Arial"/>
              <a:cs typeface="Arial"/>
              <a:sym typeface="Arial"/>
            </a:endParaRPr>
          </a:p>
        </p:txBody>
      </p:sp>
      <p:sp>
        <p:nvSpPr>
          <p:cNvPr id="11" name="Google Shape;138;p7">
            <a:extLst>
              <a:ext uri="{FF2B5EF4-FFF2-40B4-BE49-F238E27FC236}">
                <a16:creationId xmlns:a16="http://schemas.microsoft.com/office/drawing/2014/main" id="{1C950D4C-B23C-4802-8D71-D05E2C52C936}"/>
              </a:ext>
            </a:extLst>
          </p:cNvPr>
          <p:cNvSpPr txBox="1"/>
          <p:nvPr/>
        </p:nvSpPr>
        <p:spPr>
          <a:xfrm>
            <a:off x="8218679" y="5137414"/>
            <a:ext cx="5724139" cy="1894583"/>
          </a:xfrm>
          <a:prstGeom prst="rect">
            <a:avLst/>
          </a:prstGeom>
          <a:solidFill>
            <a:srgbClr val="D8D8D8"/>
          </a:solidFill>
          <a:ln>
            <a:noFill/>
          </a:ln>
        </p:spPr>
        <p:txBody>
          <a:bodyPr spcFirstLastPara="1" wrap="square" lIns="91425" tIns="45700" rIns="91425" bIns="45700" anchor="t" anchorCtr="0">
            <a:normAutofit fontScale="70000" lnSpcReduction="20000"/>
          </a:bodyPr>
          <a:lstStyle/>
          <a:p>
            <a:pPr marL="114300" marR="0" lvl="0" indent="0" algn="r" rtl="1">
              <a:lnSpc>
                <a:spcPct val="110000"/>
              </a:lnSpc>
              <a:spcBef>
                <a:spcPts val="1000"/>
              </a:spcBef>
              <a:spcAft>
                <a:spcPts val="0"/>
              </a:spcAft>
              <a:buClr>
                <a:schemeClr val="dk1"/>
              </a:buClr>
              <a:buSzPts val="1800"/>
              <a:buFont typeface="Noto Sans Symbols"/>
              <a:buNone/>
            </a:pPr>
            <a:r>
              <a:rPr lang="ar-SA" sz="1200" b="0" i="0" u="none" strike="noStrike" cap="none" dirty="0">
                <a:solidFill>
                  <a:schemeClr val="dk1"/>
                </a:solidFill>
                <a:latin typeface="Arial"/>
                <a:ea typeface="Arial"/>
                <a:cs typeface="Arial"/>
                <a:sym typeface="Arial"/>
              </a:rPr>
              <a:t>يرجى إتباع الخطوات التالية للتنفيذ العقوبات المالية المستهدفة :</a:t>
            </a:r>
            <a:endParaRPr dirty="0"/>
          </a:p>
          <a:p>
            <a:pPr marL="914400" marR="0" lvl="1" indent="-342900" algn="r" rtl="1">
              <a:lnSpc>
                <a:spcPct val="110000"/>
              </a:lnSpc>
              <a:spcBef>
                <a:spcPts val="500"/>
              </a:spcBef>
              <a:spcAft>
                <a:spcPts val="0"/>
              </a:spcAft>
              <a:buClr>
                <a:schemeClr val="dk1"/>
              </a:buClr>
              <a:buSzPts val="1800"/>
              <a:buFont typeface="Arial"/>
              <a:buChar char="•"/>
            </a:pPr>
            <a:r>
              <a:rPr lang="ar-SA" sz="1200" b="1" i="0" u="none" strike="noStrike" cap="none" dirty="0">
                <a:solidFill>
                  <a:schemeClr val="dk1"/>
                </a:solidFill>
                <a:latin typeface="Arial"/>
                <a:ea typeface="Arial"/>
                <a:cs typeface="Arial"/>
                <a:sym typeface="Arial"/>
              </a:rPr>
              <a:t>تجميد ا</a:t>
            </a:r>
            <a:r>
              <a:rPr lang="ar-SA" sz="1200" b="0" i="0" u="none" strike="noStrike" cap="none" dirty="0">
                <a:solidFill>
                  <a:schemeClr val="dk1"/>
                </a:solidFill>
                <a:latin typeface="Arial"/>
                <a:ea typeface="Arial"/>
                <a:cs typeface="Arial"/>
                <a:sym typeface="Arial"/>
              </a:rPr>
              <a:t>لحسابات والأموال والأصول التي يملكها أو يتحكم فيها الشخص أو الكيان المدرج</a:t>
            </a:r>
            <a:r>
              <a:rPr lang="ar-SA" sz="1200" b="1" i="0" u="none" strike="noStrike" cap="none" dirty="0">
                <a:solidFill>
                  <a:schemeClr val="dk1"/>
                </a:solidFill>
                <a:latin typeface="Arial"/>
                <a:ea typeface="Arial"/>
                <a:cs typeface="Arial"/>
                <a:sym typeface="Arial"/>
              </a:rPr>
              <a:t> في غضون 24 ساعة (منذ صدور قرار الإدراج) دون الحاجة لأخذ إذن مسبق من الجهات الحكومية المعنية.</a:t>
            </a:r>
            <a:endParaRPr dirty="0"/>
          </a:p>
          <a:p>
            <a:pPr marL="914400" marR="0" lvl="1" indent="-342900" algn="r" rtl="1">
              <a:lnSpc>
                <a:spcPct val="110000"/>
              </a:lnSpc>
              <a:spcBef>
                <a:spcPts val="500"/>
              </a:spcBef>
              <a:spcAft>
                <a:spcPts val="0"/>
              </a:spcAft>
              <a:buClr>
                <a:schemeClr val="dk1"/>
              </a:buClr>
              <a:buSzPts val="1800"/>
              <a:buFont typeface="Arial"/>
              <a:buChar char="•"/>
            </a:pPr>
            <a:r>
              <a:rPr lang="ar-SA" sz="1200" b="1" i="0" u="none" strike="noStrike" cap="none" dirty="0">
                <a:solidFill>
                  <a:schemeClr val="dk1"/>
                </a:solidFill>
                <a:latin typeface="Arial"/>
                <a:ea typeface="Arial"/>
                <a:cs typeface="Arial"/>
                <a:sym typeface="Arial"/>
              </a:rPr>
              <a:t>الامتناع</a:t>
            </a:r>
            <a:r>
              <a:rPr lang="ar-SA" sz="1200" b="0" i="0" u="none" strike="noStrike" cap="none" dirty="0">
                <a:solidFill>
                  <a:schemeClr val="dk1"/>
                </a:solidFill>
                <a:latin typeface="Arial"/>
                <a:ea typeface="Arial"/>
                <a:cs typeface="Arial"/>
                <a:sym typeface="Arial"/>
              </a:rPr>
              <a:t> عن التعامل مع الأموال أو الأصول أو إتاحتها (بشكل مباشر أو غير مباشر) لهؤلاء الأشخاص أو الكيانات المحددة ما لم يتم الحصول على إذن من المكتب التنفيذي للجنة السلع.</a:t>
            </a:r>
            <a:endParaRPr dirty="0"/>
          </a:p>
          <a:p>
            <a:pPr marL="914400" marR="0" lvl="1" indent="-342900" algn="r" rtl="1">
              <a:lnSpc>
                <a:spcPct val="110000"/>
              </a:lnSpc>
              <a:spcBef>
                <a:spcPts val="500"/>
              </a:spcBef>
              <a:spcAft>
                <a:spcPts val="0"/>
              </a:spcAft>
              <a:buClr>
                <a:schemeClr val="dk1"/>
              </a:buClr>
              <a:buSzPts val="1800"/>
              <a:buFont typeface="Arial"/>
              <a:buChar char="•"/>
            </a:pPr>
            <a:r>
              <a:rPr lang="ar-SA" sz="1200" b="1" i="0" u="none" strike="noStrike" cap="none" dirty="0">
                <a:solidFill>
                  <a:schemeClr val="dk1"/>
                </a:solidFill>
                <a:latin typeface="Arial"/>
                <a:ea typeface="Arial"/>
                <a:cs typeface="Arial"/>
                <a:sym typeface="Arial"/>
              </a:rPr>
              <a:t>إرسال</a:t>
            </a:r>
            <a:r>
              <a:rPr lang="ar-SA" sz="1200" b="0" i="0" u="none" strike="noStrike" cap="none" dirty="0">
                <a:solidFill>
                  <a:schemeClr val="dk1"/>
                </a:solidFill>
                <a:latin typeface="Arial"/>
                <a:ea typeface="Arial"/>
                <a:cs typeface="Arial"/>
                <a:sym typeface="Arial"/>
              </a:rPr>
              <a:t> تقرير"</a:t>
            </a:r>
            <a:r>
              <a:rPr lang="ar-SA" sz="1200" b="0" i="0" u="none" strike="noStrike" cap="none" dirty="0">
                <a:solidFill>
                  <a:schemeClr val="dk1"/>
                </a:solidFill>
                <a:highlight>
                  <a:srgbClr val="FFFF00"/>
                </a:highlight>
                <a:latin typeface="Arial"/>
                <a:ea typeface="Arial"/>
                <a:cs typeface="Arial"/>
                <a:sym typeface="Arial"/>
              </a:rPr>
              <a:t>تجميد الأصول</a:t>
            </a:r>
            <a:r>
              <a:rPr lang="ar-SA" sz="1200" b="0" i="0" u="none" strike="noStrike" cap="none" dirty="0">
                <a:solidFill>
                  <a:schemeClr val="dk1"/>
                </a:solidFill>
                <a:latin typeface="Arial"/>
                <a:ea typeface="Arial"/>
                <a:cs typeface="Arial"/>
                <a:sym typeface="Arial"/>
              </a:rPr>
              <a:t>" من خلال برنامج (إضافة الرابط للبرنامج)</a:t>
            </a:r>
            <a:r>
              <a:rPr lang="ar-SA" sz="1200" b="1" i="0" u="none" strike="noStrike" cap="none" dirty="0">
                <a:solidFill>
                  <a:schemeClr val="dk1"/>
                </a:solidFill>
                <a:latin typeface="Arial"/>
                <a:ea typeface="Arial"/>
                <a:cs typeface="Arial"/>
                <a:sym typeface="Arial"/>
              </a:rPr>
              <a:t>GoAML</a:t>
            </a:r>
            <a:r>
              <a:rPr lang="ar-SA" sz="1200" b="0" i="0" u="none" strike="noStrike" cap="none" dirty="0">
                <a:solidFill>
                  <a:schemeClr val="dk1"/>
                </a:solidFill>
                <a:latin typeface="Arial"/>
                <a:ea typeface="Arial"/>
                <a:cs typeface="Arial"/>
                <a:sym typeface="Arial"/>
              </a:rPr>
              <a:t> متضمناً معلومات عن الأصول المجمدة وأي معلومات إضافية من شأنها تسهيل الامتثال لقرار مجلس الوزراء رقم ٧٤ لسنة ٢٠٢٠.</a:t>
            </a:r>
            <a:endParaRPr dirty="0"/>
          </a:p>
          <a:p>
            <a:pPr marL="114300" marR="0" lvl="0" indent="0" algn="r" rtl="1">
              <a:lnSpc>
                <a:spcPct val="110000"/>
              </a:lnSpc>
              <a:spcBef>
                <a:spcPts val="1000"/>
              </a:spcBef>
              <a:spcAft>
                <a:spcPts val="0"/>
              </a:spcAft>
              <a:buClr>
                <a:schemeClr val="dk1"/>
              </a:buClr>
              <a:buSzPts val="1800"/>
              <a:buFont typeface="Noto Sans Symbols"/>
              <a:buNone/>
            </a:pPr>
            <a:r>
              <a:rPr lang="ar-SA" sz="1200" b="0" i="0" u="none" strike="noStrike" cap="none" dirty="0">
                <a:solidFill>
                  <a:schemeClr val="dk1"/>
                </a:solidFill>
                <a:latin typeface="Arial"/>
                <a:ea typeface="Arial"/>
                <a:cs typeface="Arial"/>
                <a:sym typeface="Arial"/>
              </a:rPr>
              <a:t>لمزيد من المعلومات عن العقوبات المالية المستهدفة وتطبيقها ، يرجى تصفح </a:t>
            </a:r>
            <a:r>
              <a:rPr lang="ar-SA" sz="1200" b="0" i="0" u="sng" strike="noStrike" cap="none" dirty="0">
                <a:solidFill>
                  <a:schemeClr val="dk1"/>
                </a:solidFill>
                <a:latin typeface="Arial"/>
                <a:ea typeface="Arial"/>
                <a:cs typeface="Arial"/>
                <a:sym typeface="Arial"/>
                <a:hlinkClick r:id="rId5">
                  <a:extLst>
                    <a:ext uri="{A12FA001-AC4F-418D-AE19-62706E023703}">
                      <ahyp:hlinkClr xmlns:ahyp="http://schemas.microsoft.com/office/drawing/2018/hyperlinkcolor" val="tx"/>
                    </a:ext>
                  </a:extLst>
                </a:hlinkClick>
              </a:rPr>
              <a:t>الدليل الإرشادي </a:t>
            </a:r>
            <a:endParaRPr sz="1200" b="0" i="0" u="none" strike="noStrike" cap="none" dirty="0">
              <a:solidFill>
                <a:schemeClr val="dk1"/>
              </a:solidFill>
              <a:latin typeface="Arial"/>
              <a:ea typeface="Arial"/>
              <a:cs typeface="Arial"/>
              <a:sym typeface="Arial"/>
            </a:endParaRPr>
          </a:p>
          <a:p>
            <a:pPr marL="571500" marR="0" lvl="1" indent="0" algn="r" rtl="1">
              <a:lnSpc>
                <a:spcPct val="110000"/>
              </a:lnSpc>
              <a:spcBef>
                <a:spcPts val="500"/>
              </a:spcBef>
              <a:spcAft>
                <a:spcPts val="0"/>
              </a:spcAft>
              <a:buClr>
                <a:schemeClr val="dk1"/>
              </a:buClr>
              <a:buSzPts val="1800"/>
              <a:buFont typeface="Arial"/>
              <a:buNone/>
            </a:pPr>
            <a:endParaRPr sz="1200" b="0" i="0" u="none" strike="noStrike" cap="none" dirty="0">
              <a:solidFill>
                <a:schemeClr val="dk1"/>
              </a:solidFill>
              <a:latin typeface="Arial"/>
              <a:ea typeface="Arial"/>
              <a:cs typeface="Arial"/>
              <a:sym typeface="Arial"/>
            </a:endParaRPr>
          </a:p>
          <a:p>
            <a:pPr marL="914400" marR="0" lvl="1" indent="-342900" algn="r" rtl="1">
              <a:lnSpc>
                <a:spcPct val="110000"/>
              </a:lnSpc>
              <a:spcBef>
                <a:spcPts val="500"/>
              </a:spcBef>
              <a:spcAft>
                <a:spcPts val="0"/>
              </a:spcAft>
              <a:buClr>
                <a:schemeClr val="dk1"/>
              </a:buClr>
              <a:buSzPts val="1800"/>
              <a:buFont typeface="Arial"/>
              <a:buChar char="•"/>
            </a:pPr>
            <a:r>
              <a:rPr lang="ar-SA" sz="1200" b="0" i="0" u="none" strike="noStrike" cap="none" dirty="0">
                <a:solidFill>
                  <a:schemeClr val="dk1"/>
                </a:solidFill>
                <a:latin typeface="Arial"/>
                <a:ea typeface="Arial"/>
                <a:cs typeface="Arial"/>
                <a:sym typeface="Arial"/>
              </a:rPr>
              <a:t>لإرسال المعلومات، يرجى الضغط على الزر أدناه </a:t>
            </a:r>
            <a:endParaRPr dirty="0"/>
          </a:p>
          <a:p>
            <a:pPr marL="914400" marR="0" lvl="1" indent="-228600" algn="r" rtl="1">
              <a:lnSpc>
                <a:spcPct val="110000"/>
              </a:lnSpc>
              <a:spcBef>
                <a:spcPts val="500"/>
              </a:spcBef>
              <a:spcAft>
                <a:spcPts val="0"/>
              </a:spcAft>
              <a:buClr>
                <a:schemeClr val="dk1"/>
              </a:buClr>
              <a:buSzPts val="1800"/>
              <a:buFont typeface="Arial"/>
              <a:buNone/>
            </a:pPr>
            <a:endParaRPr sz="1200" b="0" i="0" u="none" strike="noStrike" cap="none" dirty="0">
              <a:solidFill>
                <a:schemeClr val="dk1"/>
              </a:solidFill>
              <a:latin typeface="Arial"/>
              <a:ea typeface="Arial"/>
              <a:cs typeface="Arial"/>
              <a:sym typeface="Arial"/>
            </a:endParaRPr>
          </a:p>
        </p:txBody>
      </p:sp>
      <p:pic>
        <p:nvPicPr>
          <p:cNvPr id="12" name="Picture 11">
            <a:extLst>
              <a:ext uri="{FF2B5EF4-FFF2-40B4-BE49-F238E27FC236}">
                <a16:creationId xmlns:a16="http://schemas.microsoft.com/office/drawing/2014/main" id="{AFB2674A-BFD3-4AE2-8FCB-F3D569A084F3}"/>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179070" y="40640"/>
            <a:ext cx="887730" cy="510997"/>
          </a:xfrm>
          <a:prstGeom prst="rect">
            <a:avLst/>
          </a:prstGeom>
        </p:spPr>
      </p:pic>
    </p:spTree>
    <p:extLst>
      <p:ext uri="{BB962C8B-B14F-4D97-AF65-F5344CB8AC3E}">
        <p14:creationId xmlns:p14="http://schemas.microsoft.com/office/powerpoint/2010/main" val="4029099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3" name="Title 2">
            <a:extLst>
              <a:ext uri="{FF2B5EF4-FFF2-40B4-BE49-F238E27FC236}">
                <a16:creationId xmlns:a16="http://schemas.microsoft.com/office/drawing/2014/main" id="{9DF59A43-8C92-4AEC-AA18-7FE8408B93EA}"/>
              </a:ext>
            </a:extLst>
          </p:cNvPr>
          <p:cNvSpPr>
            <a:spLocks noGrp="1"/>
          </p:cNvSpPr>
          <p:nvPr>
            <p:ph type="title"/>
          </p:nvPr>
        </p:nvSpPr>
        <p:spPr/>
        <p:txBody>
          <a:bodyPr/>
          <a:lstStyle/>
          <a:p>
            <a:r>
              <a:rPr lang="en-US" dirty="0"/>
              <a:t>Add Un Link – Adding link</a:t>
            </a:r>
          </a:p>
        </p:txBody>
      </p:sp>
      <p:pic>
        <p:nvPicPr>
          <p:cNvPr id="12" name="Picture 11">
            <a:extLst>
              <a:ext uri="{FF2B5EF4-FFF2-40B4-BE49-F238E27FC236}">
                <a16:creationId xmlns:a16="http://schemas.microsoft.com/office/drawing/2014/main" id="{19C006E4-8F53-4D1E-9AB0-06ABF4757E7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814320" y="1340485"/>
            <a:ext cx="5740400" cy="2266950"/>
          </a:xfrm>
          <a:prstGeom prst="rect">
            <a:avLst/>
          </a:prstGeom>
          <a:noFill/>
          <a:ln>
            <a:noFill/>
          </a:ln>
        </p:spPr>
      </p:pic>
      <p:pic>
        <p:nvPicPr>
          <p:cNvPr id="13" name="Picture 12">
            <a:extLst>
              <a:ext uri="{FF2B5EF4-FFF2-40B4-BE49-F238E27FC236}">
                <a16:creationId xmlns:a16="http://schemas.microsoft.com/office/drawing/2014/main" id="{D9C9111A-47EB-406B-8FA5-573A0261AFB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12720" y="3626485"/>
            <a:ext cx="6878320" cy="3689350"/>
          </a:xfrm>
          <a:prstGeom prst="rect">
            <a:avLst/>
          </a:prstGeom>
          <a:noFill/>
          <a:ln>
            <a:noFill/>
          </a:ln>
        </p:spPr>
      </p:pic>
      <p:sp>
        <p:nvSpPr>
          <p:cNvPr id="14" name="Title 2">
            <a:extLst>
              <a:ext uri="{FF2B5EF4-FFF2-40B4-BE49-F238E27FC236}">
                <a16:creationId xmlns:a16="http://schemas.microsoft.com/office/drawing/2014/main" id="{681C3960-2AF2-448C-A431-B16E593FDC17}"/>
              </a:ext>
            </a:extLst>
          </p:cNvPr>
          <p:cNvSpPr txBox="1">
            <a:spLocks/>
          </p:cNvSpPr>
          <p:nvPr/>
        </p:nvSpPr>
        <p:spPr>
          <a:xfrm>
            <a:off x="520700" y="1598712"/>
            <a:ext cx="2578100" cy="3826728"/>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b="0" dirty="0"/>
              <a:t>For each link to be added by the admin he has the option to add the mail body that needs to be added in the mail sent to the recipients as well as adding attachments to be added as hyperlinks in the email</a:t>
            </a:r>
          </a:p>
        </p:txBody>
      </p:sp>
      <p:pic>
        <p:nvPicPr>
          <p:cNvPr id="15" name="Picture 14">
            <a:extLst>
              <a:ext uri="{FF2B5EF4-FFF2-40B4-BE49-F238E27FC236}">
                <a16:creationId xmlns:a16="http://schemas.microsoft.com/office/drawing/2014/main" id="{E037EA9F-010A-48F5-AE98-87FC2E2215B4}"/>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179070" y="40640"/>
            <a:ext cx="887730" cy="510997"/>
          </a:xfrm>
          <a:prstGeom prst="rect">
            <a:avLst/>
          </a:prstGeom>
        </p:spPr>
      </p:pic>
    </p:spTree>
    <p:extLst>
      <p:ext uri="{BB962C8B-B14F-4D97-AF65-F5344CB8AC3E}">
        <p14:creationId xmlns:p14="http://schemas.microsoft.com/office/powerpoint/2010/main" val="299408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3" name="Title 2">
            <a:extLst>
              <a:ext uri="{FF2B5EF4-FFF2-40B4-BE49-F238E27FC236}">
                <a16:creationId xmlns:a16="http://schemas.microsoft.com/office/drawing/2014/main" id="{9DF59A43-8C92-4AEC-AA18-7FE8408B93EA}"/>
              </a:ext>
            </a:extLst>
          </p:cNvPr>
          <p:cNvSpPr>
            <a:spLocks noGrp="1"/>
          </p:cNvSpPr>
          <p:nvPr>
            <p:ph type="title"/>
          </p:nvPr>
        </p:nvSpPr>
        <p:spPr/>
        <p:txBody>
          <a:bodyPr/>
          <a:lstStyle/>
          <a:p>
            <a:r>
              <a:rPr lang="en-US" dirty="0"/>
              <a:t>Email template</a:t>
            </a:r>
          </a:p>
        </p:txBody>
      </p:sp>
      <p:pic>
        <p:nvPicPr>
          <p:cNvPr id="6" name="Picture 5">
            <a:extLst>
              <a:ext uri="{FF2B5EF4-FFF2-40B4-BE49-F238E27FC236}">
                <a16:creationId xmlns:a16="http://schemas.microsoft.com/office/drawing/2014/main" id="{33B7612F-DF8B-4C61-BFD8-F0202BE62F0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098800" y="1409700"/>
            <a:ext cx="6390640" cy="5092700"/>
          </a:xfrm>
          <a:prstGeom prst="rect">
            <a:avLst/>
          </a:prstGeom>
          <a:noFill/>
          <a:ln>
            <a:noFill/>
          </a:ln>
        </p:spPr>
      </p:pic>
      <p:sp>
        <p:nvSpPr>
          <p:cNvPr id="7" name="Title 2">
            <a:extLst>
              <a:ext uri="{FF2B5EF4-FFF2-40B4-BE49-F238E27FC236}">
                <a16:creationId xmlns:a16="http://schemas.microsoft.com/office/drawing/2014/main" id="{C02BEE07-4BCC-4FED-98C7-DCC3A5AB3D67}"/>
              </a:ext>
            </a:extLst>
          </p:cNvPr>
          <p:cNvSpPr txBox="1">
            <a:spLocks/>
          </p:cNvSpPr>
          <p:nvPr/>
        </p:nvSpPr>
        <p:spPr>
          <a:xfrm>
            <a:off x="520700" y="1598712"/>
            <a:ext cx="2578100" cy="3826728"/>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lang="en-US" b="0" dirty="0"/>
          </a:p>
        </p:txBody>
      </p:sp>
      <p:pic>
        <p:nvPicPr>
          <p:cNvPr id="8" name="Picture 7">
            <a:extLst>
              <a:ext uri="{FF2B5EF4-FFF2-40B4-BE49-F238E27FC236}">
                <a16:creationId xmlns:a16="http://schemas.microsoft.com/office/drawing/2014/main" id="{A056C41F-9C97-42BE-88AA-712E3A361A6D}"/>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179070" y="40640"/>
            <a:ext cx="887730" cy="510997"/>
          </a:xfrm>
          <a:prstGeom prst="rect">
            <a:avLst/>
          </a:prstGeom>
        </p:spPr>
      </p:pic>
    </p:spTree>
    <p:extLst>
      <p:ext uri="{BB962C8B-B14F-4D97-AF65-F5344CB8AC3E}">
        <p14:creationId xmlns:p14="http://schemas.microsoft.com/office/powerpoint/2010/main" val="3184240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3" name="Title 2">
            <a:extLst>
              <a:ext uri="{FF2B5EF4-FFF2-40B4-BE49-F238E27FC236}">
                <a16:creationId xmlns:a16="http://schemas.microsoft.com/office/drawing/2014/main" id="{9DF59A43-8C92-4AEC-AA18-7FE8408B93EA}"/>
              </a:ext>
            </a:extLst>
          </p:cNvPr>
          <p:cNvSpPr>
            <a:spLocks noGrp="1"/>
          </p:cNvSpPr>
          <p:nvPr>
            <p:ph type="title"/>
          </p:nvPr>
        </p:nvSpPr>
        <p:spPr/>
        <p:txBody>
          <a:bodyPr/>
          <a:lstStyle/>
          <a:p>
            <a:r>
              <a:rPr lang="en-US" dirty="0"/>
              <a:t>Responding to the survey</a:t>
            </a:r>
          </a:p>
        </p:txBody>
      </p:sp>
      <p:sp>
        <p:nvSpPr>
          <p:cNvPr id="7" name="Title 2">
            <a:extLst>
              <a:ext uri="{FF2B5EF4-FFF2-40B4-BE49-F238E27FC236}">
                <a16:creationId xmlns:a16="http://schemas.microsoft.com/office/drawing/2014/main" id="{C02BEE07-4BCC-4FED-98C7-DCC3A5AB3D67}"/>
              </a:ext>
            </a:extLst>
          </p:cNvPr>
          <p:cNvSpPr txBox="1">
            <a:spLocks/>
          </p:cNvSpPr>
          <p:nvPr/>
        </p:nvSpPr>
        <p:spPr>
          <a:xfrm>
            <a:off x="520700" y="1598712"/>
            <a:ext cx="2578100" cy="3826728"/>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lang="en-US" b="0" dirty="0"/>
          </a:p>
        </p:txBody>
      </p:sp>
      <p:pic>
        <p:nvPicPr>
          <p:cNvPr id="5" name="Picture 4">
            <a:extLst>
              <a:ext uri="{FF2B5EF4-FFF2-40B4-BE49-F238E27FC236}">
                <a16:creationId xmlns:a16="http://schemas.microsoft.com/office/drawing/2014/main" id="{079A456B-1905-4B3C-A877-F0DD05BF70D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90800" y="2616200"/>
            <a:ext cx="7274560" cy="2643088"/>
          </a:xfrm>
          <a:prstGeom prst="rect">
            <a:avLst/>
          </a:prstGeom>
          <a:noFill/>
          <a:ln>
            <a:noFill/>
          </a:ln>
        </p:spPr>
      </p:pic>
      <p:pic>
        <p:nvPicPr>
          <p:cNvPr id="8" name="Picture 7">
            <a:extLst>
              <a:ext uri="{FF2B5EF4-FFF2-40B4-BE49-F238E27FC236}">
                <a16:creationId xmlns:a16="http://schemas.microsoft.com/office/drawing/2014/main" id="{B2536986-EFDF-4AB2-84FF-3C7E7B42910A}"/>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179070" y="40640"/>
            <a:ext cx="887730" cy="510997"/>
          </a:xfrm>
          <a:prstGeom prst="rect">
            <a:avLst/>
          </a:prstGeom>
        </p:spPr>
      </p:pic>
    </p:spTree>
    <p:extLst>
      <p:ext uri="{BB962C8B-B14F-4D97-AF65-F5344CB8AC3E}">
        <p14:creationId xmlns:p14="http://schemas.microsoft.com/office/powerpoint/2010/main" val="3188293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3" name="Title 2">
            <a:extLst>
              <a:ext uri="{FF2B5EF4-FFF2-40B4-BE49-F238E27FC236}">
                <a16:creationId xmlns:a16="http://schemas.microsoft.com/office/drawing/2014/main" id="{9DF59A43-8C92-4AEC-AA18-7FE8408B93EA}"/>
              </a:ext>
            </a:extLst>
          </p:cNvPr>
          <p:cNvSpPr>
            <a:spLocks noGrp="1"/>
          </p:cNvSpPr>
          <p:nvPr>
            <p:ph type="title"/>
          </p:nvPr>
        </p:nvSpPr>
        <p:spPr/>
        <p:txBody>
          <a:bodyPr/>
          <a:lstStyle/>
          <a:p>
            <a:r>
              <a:rPr lang="en-US" dirty="0"/>
              <a:t>Responding to the survey - Continue</a:t>
            </a:r>
          </a:p>
        </p:txBody>
      </p:sp>
      <p:sp>
        <p:nvSpPr>
          <p:cNvPr id="7" name="Title 2">
            <a:extLst>
              <a:ext uri="{FF2B5EF4-FFF2-40B4-BE49-F238E27FC236}">
                <a16:creationId xmlns:a16="http://schemas.microsoft.com/office/drawing/2014/main" id="{C02BEE07-4BCC-4FED-98C7-DCC3A5AB3D67}"/>
              </a:ext>
            </a:extLst>
          </p:cNvPr>
          <p:cNvSpPr txBox="1">
            <a:spLocks/>
          </p:cNvSpPr>
          <p:nvPr/>
        </p:nvSpPr>
        <p:spPr>
          <a:xfrm>
            <a:off x="520700" y="1598712"/>
            <a:ext cx="2578100" cy="3826728"/>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lang="en-US" b="0" dirty="0"/>
          </a:p>
        </p:txBody>
      </p:sp>
      <p:pic>
        <p:nvPicPr>
          <p:cNvPr id="6" name="Picture 5">
            <a:extLst>
              <a:ext uri="{FF2B5EF4-FFF2-40B4-BE49-F238E27FC236}">
                <a16:creationId xmlns:a16="http://schemas.microsoft.com/office/drawing/2014/main" id="{550264B2-CFD9-4BA1-8F29-FDE59CE4858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07920" y="2051050"/>
            <a:ext cx="8117840" cy="3689350"/>
          </a:xfrm>
          <a:prstGeom prst="rect">
            <a:avLst/>
          </a:prstGeom>
          <a:noFill/>
          <a:ln>
            <a:noFill/>
          </a:ln>
        </p:spPr>
      </p:pic>
      <p:pic>
        <p:nvPicPr>
          <p:cNvPr id="9" name="Picture 8">
            <a:extLst>
              <a:ext uri="{FF2B5EF4-FFF2-40B4-BE49-F238E27FC236}">
                <a16:creationId xmlns:a16="http://schemas.microsoft.com/office/drawing/2014/main" id="{CABEEECC-1167-476E-9F65-AECC5B8E0D66}"/>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179070" y="40640"/>
            <a:ext cx="887730" cy="510997"/>
          </a:xfrm>
          <a:prstGeom prst="rect">
            <a:avLst/>
          </a:prstGeom>
        </p:spPr>
      </p:pic>
    </p:spTree>
    <p:extLst>
      <p:ext uri="{BB962C8B-B14F-4D97-AF65-F5344CB8AC3E}">
        <p14:creationId xmlns:p14="http://schemas.microsoft.com/office/powerpoint/2010/main" val="3640027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7" name="Title 2">
            <a:extLst>
              <a:ext uri="{FF2B5EF4-FFF2-40B4-BE49-F238E27FC236}">
                <a16:creationId xmlns:a16="http://schemas.microsoft.com/office/drawing/2014/main" id="{C02BEE07-4BCC-4FED-98C7-DCC3A5AB3D67}"/>
              </a:ext>
            </a:extLst>
          </p:cNvPr>
          <p:cNvSpPr txBox="1">
            <a:spLocks/>
          </p:cNvSpPr>
          <p:nvPr/>
        </p:nvSpPr>
        <p:spPr>
          <a:xfrm>
            <a:off x="520700" y="1598712"/>
            <a:ext cx="2578100" cy="3826728"/>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lang="en-US" b="0" dirty="0"/>
          </a:p>
        </p:txBody>
      </p:sp>
      <p:sp>
        <p:nvSpPr>
          <p:cNvPr id="2" name="TextBox 1">
            <a:extLst>
              <a:ext uri="{FF2B5EF4-FFF2-40B4-BE49-F238E27FC236}">
                <a16:creationId xmlns:a16="http://schemas.microsoft.com/office/drawing/2014/main" id="{0A783C34-FD0D-4173-AC5E-FC4308017F46}"/>
              </a:ext>
            </a:extLst>
          </p:cNvPr>
          <p:cNvSpPr txBox="1"/>
          <p:nvPr/>
        </p:nvSpPr>
        <p:spPr>
          <a:xfrm>
            <a:off x="4978400" y="3210560"/>
            <a:ext cx="2235200" cy="369332"/>
          </a:xfrm>
          <a:prstGeom prst="rect">
            <a:avLst/>
          </a:prstGeom>
          <a:noFill/>
        </p:spPr>
        <p:txBody>
          <a:bodyPr wrap="square" rtlCol="0">
            <a:spAutoFit/>
          </a:bodyPr>
          <a:lstStyle/>
          <a:p>
            <a:r>
              <a:rPr lang="en-US" sz="1800" b="1" dirty="0"/>
              <a:t>Thank you</a:t>
            </a:r>
          </a:p>
        </p:txBody>
      </p:sp>
      <p:pic>
        <p:nvPicPr>
          <p:cNvPr id="9" name="Picture 8">
            <a:extLst>
              <a:ext uri="{FF2B5EF4-FFF2-40B4-BE49-F238E27FC236}">
                <a16:creationId xmlns:a16="http://schemas.microsoft.com/office/drawing/2014/main" id="{DCC72959-82F9-40C5-8B18-13CDB42E8B76}"/>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79070" y="40640"/>
            <a:ext cx="887730" cy="510997"/>
          </a:xfrm>
          <a:prstGeom prst="rect">
            <a:avLst/>
          </a:prstGeom>
        </p:spPr>
      </p:pic>
    </p:spTree>
    <p:extLst>
      <p:ext uri="{BB962C8B-B14F-4D97-AF65-F5344CB8AC3E}">
        <p14:creationId xmlns:p14="http://schemas.microsoft.com/office/powerpoint/2010/main" val="1807587019"/>
      </p:ext>
    </p:extLst>
  </p:cSld>
  <p:clrMapOvr>
    <a:masterClrMapping/>
  </p:clrMapOvr>
</p:sld>
</file>

<file path=ppt/theme/theme1.xml><?xml version="1.0" encoding="utf-8"?>
<a:theme xmlns:a="http://schemas.openxmlformats.org/drawingml/2006/main" name="Custom Design">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420</Words>
  <Application>Microsoft Office PowerPoint</Application>
  <PresentationFormat>Widescreen</PresentationFormat>
  <Paragraphs>45</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Noto Sans Symbols</vt:lpstr>
      <vt:lpstr>Sakkal Majalla</vt:lpstr>
      <vt:lpstr>Custom Design</vt:lpstr>
      <vt:lpstr>مشروع المبادرة الأولى Interactive Initiative Project Demo</vt:lpstr>
      <vt:lpstr>Survey Screen – Adding Question</vt:lpstr>
      <vt:lpstr>Survey Screen – Adding answers and corresponding text</vt:lpstr>
      <vt:lpstr>Add Un Link – Adding link</vt:lpstr>
      <vt:lpstr>Email template</vt:lpstr>
      <vt:lpstr>Responding to the survey</vt:lpstr>
      <vt:lpstr>Responding to the survey - Continue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مشروع المبادرة الأولى Interactive Initiative Project</dc:title>
  <dc:creator>Ahmad Ali Bakhit Al Falasi</dc:creator>
  <cp:lastModifiedBy>Hend Mohamed</cp:lastModifiedBy>
  <cp:revision>5</cp:revision>
  <dcterms:created xsi:type="dcterms:W3CDTF">2020-07-01T16:19:28Z</dcterms:created>
  <dcterms:modified xsi:type="dcterms:W3CDTF">2021-08-03T11:57:28Z</dcterms:modified>
</cp:coreProperties>
</file>